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37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21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9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21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87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4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2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96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693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49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81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9C38D-2AFC-45FB-BACF-D8FD83986DA8}" type="datetimeFigureOut">
              <a:rPr lang="en-GB" smtClean="0"/>
              <a:t>01/07/2020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FC8C6-695D-4970-BD72-F4197C48E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52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09" t="15541" r="35230" b="6250"/>
          <a:stretch/>
        </p:blipFill>
        <p:spPr bwMode="auto">
          <a:xfrm>
            <a:off x="539552" y="548680"/>
            <a:ext cx="3781168" cy="5721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08" t="15625" r="34700" b="5658"/>
          <a:stretch/>
        </p:blipFill>
        <p:spPr bwMode="auto">
          <a:xfrm>
            <a:off x="4932040" y="511609"/>
            <a:ext cx="3954163" cy="5758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67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93" t="16216" r="33632" b="8108"/>
          <a:stretch/>
        </p:blipFill>
        <p:spPr bwMode="auto">
          <a:xfrm>
            <a:off x="1907704" y="692696"/>
            <a:ext cx="4355499" cy="553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88224" y="256490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Original dermatology audit tool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8115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Poole Hospital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Dalton, Jo</dc:creator>
  <cp:lastModifiedBy>Dalton, Jo</cp:lastModifiedBy>
  <cp:revision>1</cp:revision>
  <dcterms:created xsi:type="dcterms:W3CDTF">2020-07-01T09:12:30Z</dcterms:created>
  <dcterms:modified xsi:type="dcterms:W3CDTF">2020-07-01T09:16:17Z</dcterms:modified>
</cp:coreProperties>
</file>