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5" d="100"/>
          <a:sy n="25" d="100"/>
        </p:scale>
        <p:origin x="-3978" y="-15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03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53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9071" y="1619141"/>
            <a:ext cx="3609024" cy="344434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007" y="1619141"/>
            <a:ext cx="10470622" cy="344434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50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19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886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006" y="9420438"/>
            <a:ext cx="7039822" cy="2664217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8275" y="9420438"/>
            <a:ext cx="7039822" cy="2664217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63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67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4865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25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047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67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2"/>
            <a:ext cx="19248120" cy="19983383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5"/>
            <a:ext cx="4990253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0086F-EF0C-4E21-8A95-AF50DC180014}" type="datetimeFigureOut">
              <a:rPr lang="en-GB" smtClean="0"/>
              <a:t>26/07/2012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5"/>
            <a:ext cx="6772487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5"/>
            <a:ext cx="4990253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913C-6605-451E-9112-AAF17F3A93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1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://dl.dropbox.com/u/75004548/userviews.wm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255" y="378347"/>
            <a:ext cx="20719959" cy="443198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sz="7200" b="1" dirty="0" smtClean="0"/>
              <a:t>PROCEED</a:t>
            </a:r>
          </a:p>
          <a:p>
            <a:r>
              <a:rPr lang="en-GB" sz="4400" dirty="0" smtClean="0"/>
              <a:t>Preconception Care for Diabetes in Derby / Derbyshire</a:t>
            </a:r>
          </a:p>
          <a:p>
            <a:r>
              <a:rPr lang="en-GB" sz="3600" b="1" dirty="0" smtClean="0">
                <a:solidFill>
                  <a:srgbClr val="DF2790"/>
                </a:solidFill>
              </a:rPr>
              <a:t>A “teams without walls” approach to preconception care</a:t>
            </a:r>
          </a:p>
          <a:p>
            <a:endParaRPr lang="en-GB" sz="3600" b="1" dirty="0">
              <a:solidFill>
                <a:srgbClr val="DF2790"/>
              </a:solidFill>
            </a:endParaRPr>
          </a:p>
          <a:p>
            <a:endParaRPr lang="en-GB" sz="3600" b="1" dirty="0">
              <a:solidFill>
                <a:srgbClr val="DF279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944" y="738387"/>
            <a:ext cx="4341249" cy="904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3680" y="445330"/>
            <a:ext cx="1979537" cy="197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392549" y="4789571"/>
            <a:ext cx="20090232" cy="0"/>
          </a:xfrm>
          <a:prstGeom prst="line">
            <a:avLst/>
          </a:prstGeom>
          <a:ln w="63500">
            <a:solidFill>
              <a:srgbClr val="DF27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193217" y="2548172"/>
            <a:ext cx="0" cy="1794830"/>
          </a:xfrm>
          <a:prstGeom prst="line">
            <a:avLst/>
          </a:prstGeom>
          <a:ln w="63500">
            <a:solidFill>
              <a:srgbClr val="DF27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373920" y="2404010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Author</a:t>
            </a:r>
          </a:p>
          <a:p>
            <a:r>
              <a:rPr lang="en-GB" sz="3600" b="1" dirty="0" smtClean="0">
                <a:solidFill>
                  <a:srgbClr val="DF2790"/>
                </a:solidFill>
              </a:rPr>
              <a:t>Paromita King</a:t>
            </a:r>
          </a:p>
          <a:p>
            <a:r>
              <a:rPr lang="en-GB" sz="2800" b="1" i="1" dirty="0" smtClean="0"/>
              <a:t>Consultant physician</a:t>
            </a:r>
          </a:p>
          <a:p>
            <a:r>
              <a:rPr lang="en-GB" sz="2800" dirty="0" smtClean="0"/>
              <a:t>On behalf of the PROCEED Team</a:t>
            </a:r>
            <a:endParaRPr lang="en-GB" sz="28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01" y="28848013"/>
            <a:ext cx="4292987" cy="853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945" y="28591034"/>
            <a:ext cx="1611669" cy="128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048" y="29195471"/>
            <a:ext cx="3183260" cy="524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12416055" y="28516203"/>
            <a:ext cx="0" cy="1516904"/>
          </a:xfrm>
          <a:prstGeom prst="line">
            <a:avLst/>
          </a:prstGeom>
          <a:ln w="63500">
            <a:solidFill>
              <a:srgbClr val="DF27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55" y="28321212"/>
            <a:ext cx="515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rgbClr val="DF2790"/>
                </a:solidFill>
              </a:rPr>
              <a:t>In partnership with:</a:t>
            </a:r>
            <a:endParaRPr lang="en-GB" sz="2400" i="1" dirty="0">
              <a:solidFill>
                <a:srgbClr val="DF279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263593" y="28329424"/>
            <a:ext cx="515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rgbClr val="DF2790"/>
                </a:solidFill>
              </a:rPr>
              <a:t>and support from:</a:t>
            </a:r>
            <a:endParaRPr lang="en-GB" sz="2400" i="1" dirty="0">
              <a:solidFill>
                <a:srgbClr val="DF2790"/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4332" y="29258973"/>
            <a:ext cx="4615606" cy="397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Callout 8"/>
          <p:cNvSpPr/>
          <p:nvPr/>
        </p:nvSpPr>
        <p:spPr>
          <a:xfrm>
            <a:off x="6901369" y="7787178"/>
            <a:ext cx="6312311" cy="3040306"/>
          </a:xfrm>
          <a:prstGeom prst="wedgeEllipseCallou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525048" y="8185239"/>
            <a:ext cx="45365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Dr King and the team provide a first class service.  We felt privileged to be part of it</a:t>
            </a:r>
            <a:endParaRPr lang="en-GB" sz="3200" b="1" dirty="0"/>
          </a:p>
        </p:txBody>
      </p:sp>
      <p:sp>
        <p:nvSpPr>
          <p:cNvPr id="37" name="Oval Callout 36"/>
          <p:cNvSpPr/>
          <p:nvPr/>
        </p:nvSpPr>
        <p:spPr>
          <a:xfrm>
            <a:off x="7219983" y="15761271"/>
            <a:ext cx="6247087" cy="2861006"/>
          </a:xfrm>
          <a:prstGeom prst="wedgeEllipse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8614965" y="16016705"/>
            <a:ext cx="3672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i="1" dirty="0"/>
              <a:t>It calmed me down knowing with good control I can minimise the risks</a:t>
            </a:r>
            <a:endParaRPr lang="en-GB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08647" y="5165784"/>
            <a:ext cx="13409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DF2790"/>
                </a:solidFill>
              </a:rPr>
              <a:t>Some PROCEED babies and their Mum’s views</a:t>
            </a:r>
            <a:endParaRPr lang="en-GB" sz="5400" b="1" dirty="0">
              <a:solidFill>
                <a:srgbClr val="DF2790"/>
              </a:solidFill>
            </a:endParaRPr>
          </a:p>
        </p:txBody>
      </p:sp>
      <p:pic>
        <p:nvPicPr>
          <p:cNvPr id="3" name="Picture 2" descr="C:\Users\Paromita\Pictures\2012-07-26 PROCEED babies\AW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38" y="7651155"/>
            <a:ext cx="5132488" cy="5319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Paromita\Pictures\2012-07-26 PROCEED babies\Ch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22" y="18452459"/>
            <a:ext cx="5178504" cy="4392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Paromita\Pictures\2012-07-26 PROCEED babies\TC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2136" y="8283257"/>
            <a:ext cx="6481770" cy="405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5" descr="C:\Users\Paromita\Pictures\2012-07-26 PROCEED babies\L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2135" y="17247534"/>
            <a:ext cx="3672408" cy="6991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Oval Callout 41"/>
          <p:cNvSpPr/>
          <p:nvPr/>
        </p:nvSpPr>
        <p:spPr>
          <a:xfrm>
            <a:off x="7584763" y="19983836"/>
            <a:ext cx="6247087" cy="2861006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8803362" y="20800504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i="1" dirty="0" smtClean="0"/>
              <a:t>100% thumbs up!</a:t>
            </a:r>
            <a:endParaRPr lang="en-GB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840500" y="25797392"/>
            <a:ext cx="18434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hlinkClick r:id="rId12"/>
              </a:rPr>
              <a:t>http</a:t>
            </a:r>
            <a:r>
              <a:rPr lang="en-US" sz="4000" b="1" u="sng" dirty="0">
                <a:hlinkClick r:id="rId12"/>
              </a:rPr>
              <a:t>://dl.dropbox.com/u/75004548/userviews.wmv</a:t>
            </a:r>
            <a:endParaRPr lang="en-GB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614822" y="24472595"/>
            <a:ext cx="19821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A video of some other user views can be accessed via the web link below:</a:t>
            </a:r>
          </a:p>
        </p:txBody>
      </p:sp>
      <p:sp>
        <p:nvSpPr>
          <p:cNvPr id="48" name="Oval Callout 47"/>
          <p:cNvSpPr/>
          <p:nvPr/>
        </p:nvSpPr>
        <p:spPr>
          <a:xfrm>
            <a:off x="7116770" y="11517539"/>
            <a:ext cx="5902343" cy="2847410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8041954" y="11844669"/>
            <a:ext cx="3775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i="1" dirty="0"/>
              <a:t>Brilliant, seen at 8.30 before work, Karen has been very supportive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3503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114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Paromita</dc:creator>
  <cp:lastModifiedBy>Paromita</cp:lastModifiedBy>
  <cp:revision>39</cp:revision>
  <dcterms:created xsi:type="dcterms:W3CDTF">2012-04-21T16:44:13Z</dcterms:created>
  <dcterms:modified xsi:type="dcterms:W3CDTF">2012-07-26T22:38:50Z</dcterms:modified>
</cp:coreProperties>
</file>