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DEE8-42C2-46C3-BE02-B2AACF7CD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2F59F-4DC4-44D2-B528-60F739F77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3AC87-2735-443C-AAD3-B6A5E9327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824-0958-4B19-A9BE-409DF5649E4B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74DC6-6DCC-4644-88BE-FAAA2696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BFF72-A74B-4F86-AAE5-6193CD041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EC4F-F61D-4CE9-848B-23B5B3C694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04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CB21C-92BA-40CE-9B71-1F7703C7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9C6271-6CC9-400C-A0DA-1579979E4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64E00-4D05-4E57-8411-079FDF730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824-0958-4B19-A9BE-409DF5649E4B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9C0A8-BC48-4B85-95DB-8C3509E6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3AD21-AFD9-4575-AF32-B21EB71F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EC4F-F61D-4CE9-848B-23B5B3C694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28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D0C737-F15D-45D7-ACCE-2CCA0D0AD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651ADD-6A33-4D78-A643-C7F915A2F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645BA-D81F-4265-9AC9-856784D3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824-0958-4B19-A9BE-409DF5649E4B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C0B34-94FC-4C5A-82B2-30B5EC44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3690E-5318-4A1E-BEED-43BB62A12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EC4F-F61D-4CE9-848B-23B5B3C694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5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6E87-3D61-47A4-AFCE-2335EEED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E088C-10BC-4CFB-8F90-9CC45B78E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578C7-D2C9-4AB9-A244-C5680664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824-0958-4B19-A9BE-409DF5649E4B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A6E38-7C86-41DC-9AA9-05268E86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63FB6-D94F-4F03-A167-45900DA4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EC4F-F61D-4CE9-848B-23B5B3C694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40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4FD37-62EA-469D-AA97-44E58907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45A12-A6EA-4F83-8C45-FEBB58A00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4E1B0-4D9A-4120-B244-4BF2404D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824-0958-4B19-A9BE-409DF5649E4B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70A0D-D020-4ECB-8447-40E0B8867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F4FC5-9C2B-4FA6-A4AB-1677ED24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EC4F-F61D-4CE9-848B-23B5B3C694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5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1FF8A-4233-4BD2-BE3E-91E2D5B9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1B300-3081-4882-B7FE-80634D72B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5527E-1C16-43D8-B620-277A6A6A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98BA1-776B-4E30-B731-35701693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824-0958-4B19-A9BE-409DF5649E4B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56D0C-87D2-491E-9F82-149889178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CFAC9-8A58-4440-B178-16D4EABF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EC4F-F61D-4CE9-848B-23B5B3C694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2987-A7BB-4801-906A-1003C9F6B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D7154-E0ED-49CF-8D87-F91B4022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F54AF-4AFD-4F11-AA59-390563F19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531191-E3F1-4A8A-89BA-6497B3855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EE9F35-C790-47F2-9ED9-4BD8088C6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BBC784-D7C1-4568-929B-6526C739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824-0958-4B19-A9BE-409DF5649E4B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064BE9-49E5-4FF9-B5E7-6253A829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84314A-3949-4458-BF58-26F6C184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EC4F-F61D-4CE9-848B-23B5B3C694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6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70289-3371-402A-9AD1-B8E5B7FA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239828-6287-4920-8E47-6EEDEA22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824-0958-4B19-A9BE-409DF5649E4B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66B5A-5D0E-4DCC-B9F6-6560CA912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D593B-9E8D-48F2-B263-8E1EE58E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EC4F-F61D-4CE9-848B-23B5B3C694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73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6031B8-0732-46C8-A67E-9497CF57A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824-0958-4B19-A9BE-409DF5649E4B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9D981-D827-41AA-92F9-8A677558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AA73D-4CFF-42A4-BDBC-AA9DD6B7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EC4F-F61D-4CE9-848B-23B5B3C694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77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B2C8E-6C5E-4F57-B69A-0EB0EC216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80093-C6BC-41D8-850C-CB1C04BB4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95E57-777E-4CFA-A663-FDF564595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79EA5-95B7-47B6-9862-8A404F56D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824-0958-4B19-A9BE-409DF5649E4B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7D7B6-9925-426F-B7B1-ECBE558F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28CF4-C6DA-424E-A991-168C7120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EC4F-F61D-4CE9-848B-23B5B3C694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76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367E-0FB5-47B5-BB67-451A012B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0485E0-73B4-4DED-8B28-BBCC6B7454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4506DB-95C9-47C4-98E1-D5093F411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FE44B-5445-4296-8A41-4F47C21E4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824-0958-4B19-A9BE-409DF5649E4B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D1C37-6A73-4C79-A828-A081F38F4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78A5B-41AD-4342-81EE-42BBFFAD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EC4F-F61D-4CE9-848B-23B5B3C694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1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387C1-6DEF-4835-A7E6-9BC5DA01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D8C44-1874-4E50-878D-B665EECCB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1EC2D-D2A3-4B48-AA17-51B450AEA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824-0958-4B19-A9BE-409DF5649E4B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9B735-575E-455D-ACAF-D7CC8131E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AB57F-4C8D-4712-A3CA-D58DA9759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7EC4F-F61D-4CE9-848B-23B5B3C694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3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944C7F-14D3-4F54-8CFB-6A01A1478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473" y="1584707"/>
            <a:ext cx="1127375" cy="1127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742782-1EE5-4948-A826-AACC0EA48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415" y="1594330"/>
            <a:ext cx="1127375" cy="1127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4A4963-5855-4E81-824C-6A40BD3E4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112" y="1613582"/>
            <a:ext cx="1127375" cy="1127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76C44B-AE69-496E-A08B-CF166E6F9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1319" y="1584706"/>
            <a:ext cx="1127375" cy="1127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F486BC-BE64-4C7D-97A0-6C5AF34E4F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111" y="2883209"/>
            <a:ext cx="1127375" cy="11273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5E1395-A8C9-4DEE-9056-844CF38A52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6030" y="1603957"/>
            <a:ext cx="1108126" cy="11081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EDFDAE-D279-42DD-8A8D-429B336592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1627" y="1584708"/>
            <a:ext cx="1127375" cy="11273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7B0345-980C-4F95-B010-7152CDB6AD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4322" y="1594331"/>
            <a:ext cx="1127375" cy="1127375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8E5FB13-376B-4EFE-9EEA-86F8BF6DFB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17" y="3118652"/>
            <a:ext cx="3565531" cy="2005611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F395AA02-4FC4-4DC1-8681-879D11B057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79" y="3175784"/>
            <a:ext cx="2984365" cy="1127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EC87C0-47F3-44EB-9A96-9655A8546A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77717" y="1613583"/>
            <a:ext cx="1127375" cy="1108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FAF8DB-071A-452B-BBCC-71A8F14E79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415" y="4466269"/>
            <a:ext cx="6193279" cy="747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511C25-79EA-4CC6-A13E-B8DD2F90B0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1112" y="4168348"/>
            <a:ext cx="1127375" cy="11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03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Wui Hang Cheung</dc:creator>
  <cp:lastModifiedBy>Wui Hang Cheung</cp:lastModifiedBy>
  <cp:revision>14</cp:revision>
  <dcterms:created xsi:type="dcterms:W3CDTF">2020-10-04T18:04:56Z</dcterms:created>
  <dcterms:modified xsi:type="dcterms:W3CDTF">2020-11-22T18:00:39Z</dcterms:modified>
</cp:coreProperties>
</file>