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21917-A9B9-4289-AA02-4B33974ED317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F8FF6-E12B-41D8-A89C-8D334AF0E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D6346-15EA-4658-888F-FAE8AC824F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0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D6346-15EA-4658-888F-FAE8AC824F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D6346-15EA-4658-888F-FAE8AC824F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892A-B850-4DA7-A5C2-6286E7B8A94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9648-36FA-4DE4-8E00-A5C95D89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1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892A-B850-4DA7-A5C2-6286E7B8A94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9648-36FA-4DE4-8E00-A5C95D89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2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892A-B850-4DA7-A5C2-6286E7B8A94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9648-36FA-4DE4-8E00-A5C95D89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2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892A-B850-4DA7-A5C2-6286E7B8A94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9648-36FA-4DE4-8E00-A5C95D89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00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892A-B850-4DA7-A5C2-6286E7B8A94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9648-36FA-4DE4-8E00-A5C95D89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9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892A-B850-4DA7-A5C2-6286E7B8A94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9648-36FA-4DE4-8E00-A5C95D89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9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892A-B850-4DA7-A5C2-6286E7B8A94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9648-36FA-4DE4-8E00-A5C95D89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6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892A-B850-4DA7-A5C2-6286E7B8A94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9648-36FA-4DE4-8E00-A5C95D89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94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892A-B850-4DA7-A5C2-6286E7B8A94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9648-36FA-4DE4-8E00-A5C95D89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31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892A-B850-4DA7-A5C2-6286E7B8A94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9648-36FA-4DE4-8E00-A5C95D89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18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892A-B850-4DA7-A5C2-6286E7B8A94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9648-36FA-4DE4-8E00-A5C95D89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70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1892A-B850-4DA7-A5C2-6286E7B8A94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9648-36FA-4DE4-8E00-A5C95D89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.dalton\Desktop\Tomorrow's Leaders\Blue Postcard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5690" r="3887" b="5316"/>
          <a:stretch/>
        </p:blipFill>
        <p:spPr bwMode="auto">
          <a:xfrm>
            <a:off x="107504" y="116632"/>
            <a:ext cx="4248472" cy="288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.dalton\Desktop\Tomorrow's Leaders\Making mistakes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7068" r="3926" b="8029"/>
          <a:stretch/>
        </p:blipFill>
        <p:spPr bwMode="auto">
          <a:xfrm>
            <a:off x="4572001" y="126845"/>
            <a:ext cx="4464496" cy="28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o.dalton\Desktop\Tomorrow's Leaders\magic postcard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7527" r="5375" b="7508"/>
          <a:stretch/>
        </p:blipFill>
        <p:spPr bwMode="auto">
          <a:xfrm>
            <a:off x="133102" y="3284984"/>
            <a:ext cx="4294494" cy="32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o.dalton\Desktop\Tomorrow's Leaders\Nothing changes if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t="3997" r="4594" b="6503"/>
          <a:stretch/>
        </p:blipFill>
        <p:spPr bwMode="auto">
          <a:xfrm>
            <a:off x="4572002" y="3284985"/>
            <a:ext cx="4506210" cy="32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9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.dalton\Desktop\Tomorrow's Leaders\Start where you can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5960" r="3559" b="5780"/>
          <a:stretch/>
        </p:blipFill>
        <p:spPr bwMode="auto">
          <a:xfrm>
            <a:off x="179512" y="188640"/>
            <a:ext cx="4320480" cy="279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o.dalton\Desktop\Tomorrow's Leaders\Pink amazing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7753" r="3391" b="5258"/>
          <a:stretch/>
        </p:blipFill>
        <p:spPr bwMode="auto">
          <a:xfrm>
            <a:off x="4644009" y="180155"/>
            <a:ext cx="4320040" cy="28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o.dalton\Desktop\Tomorrow's Leaders\Yellow Smile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t="6400" r="4612" b="7735"/>
          <a:stretch/>
        </p:blipFill>
        <p:spPr bwMode="auto">
          <a:xfrm>
            <a:off x="179512" y="34290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o.dalton\Desktop\Tomorrow's Leaders\I believe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4611" r="5754" b="5373"/>
          <a:stretch/>
        </p:blipFill>
        <p:spPr bwMode="auto">
          <a:xfrm>
            <a:off x="4687913" y="3429000"/>
            <a:ext cx="427613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94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 flipV="1">
            <a:off x="1979405" y="6628162"/>
            <a:ext cx="4104764" cy="22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C:\Users\jo.dalton\Desktop\Tomorrow's Leaders\Too smart rainbow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9535" r="4327" b="5562"/>
          <a:stretch/>
        </p:blipFill>
        <p:spPr bwMode="auto">
          <a:xfrm>
            <a:off x="259672" y="354481"/>
            <a:ext cx="4392489" cy="30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o.dalton\Desktop\Tomorrow's Leaders\Grotty day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2636" r="6887" b="14121"/>
          <a:stretch/>
        </p:blipFill>
        <p:spPr bwMode="auto">
          <a:xfrm>
            <a:off x="4652161" y="354481"/>
            <a:ext cx="4245764" cy="30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54" y="3645024"/>
            <a:ext cx="4315413" cy="29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547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On-screen Show (4:3)</PresentationFormat>
  <Paragraphs>3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Poole Hospital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Dalton, Jo</dc:creator>
  <cp:lastModifiedBy>Dalton, Jo</cp:lastModifiedBy>
  <cp:revision>1</cp:revision>
  <dcterms:created xsi:type="dcterms:W3CDTF">2020-07-01T08:59:03Z</dcterms:created>
  <dcterms:modified xsi:type="dcterms:W3CDTF">2020-07-01T09:03:25Z</dcterms:modified>
</cp:coreProperties>
</file>