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261532B8-A973-4552-B2CB-3FCEFA862035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E5402E63-086B-47FA-9525-43A113A5EA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162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402E63-086B-47FA-9525-43A113A5EAD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312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D1AA-4BE3-4B48-9322-7145487B366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E74A-4DCB-48C4-AC06-7F85409A0C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311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D1AA-4BE3-4B48-9322-7145487B366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E74A-4DCB-48C4-AC06-7F85409A0C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964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D1AA-4BE3-4B48-9322-7145487B366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E74A-4DCB-48C4-AC06-7F85409A0C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825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D1AA-4BE3-4B48-9322-7145487B366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E74A-4DCB-48C4-AC06-7F85409A0C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90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D1AA-4BE3-4B48-9322-7145487B366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E74A-4DCB-48C4-AC06-7F85409A0C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687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D1AA-4BE3-4B48-9322-7145487B366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E74A-4DCB-48C4-AC06-7F85409A0C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985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D1AA-4BE3-4B48-9322-7145487B366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E74A-4DCB-48C4-AC06-7F85409A0C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35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D1AA-4BE3-4B48-9322-7145487B366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E74A-4DCB-48C4-AC06-7F85409A0C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330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D1AA-4BE3-4B48-9322-7145487B366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E74A-4DCB-48C4-AC06-7F85409A0C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372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D1AA-4BE3-4B48-9322-7145487B366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E74A-4DCB-48C4-AC06-7F85409A0C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647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D1AA-4BE3-4B48-9322-7145487B366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E74A-4DCB-48C4-AC06-7F85409A0C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604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2D1AA-4BE3-4B48-9322-7145487B366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0E74A-4DCB-48C4-AC06-7F85409A0C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538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C:\Users\sali11\AppData\Local\Microsoft\Windows\Temporary Internet Files\Content.IE5\7X4NCNAR\kids_backpack[1]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622"/>
          <a:stretch/>
        </p:blipFill>
        <p:spPr bwMode="auto">
          <a:xfrm>
            <a:off x="56090" y="1"/>
            <a:ext cx="9055421" cy="684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ounded Rectangle 8"/>
          <p:cNvSpPr/>
          <p:nvPr/>
        </p:nvSpPr>
        <p:spPr>
          <a:xfrm>
            <a:off x="56090" y="1457400"/>
            <a:ext cx="7123447" cy="5388026"/>
          </a:xfrm>
          <a:prstGeom prst="roundRect">
            <a:avLst>
              <a:gd name="adj" fmla="val 50000"/>
            </a:avLst>
          </a:prstGeom>
          <a:solidFill>
            <a:srgbClr val="FFFFFF">
              <a:alpha val="85098"/>
            </a:srgb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-31167" y="1457398"/>
            <a:ext cx="7056784" cy="4431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sz="1800" b="1" kern="1400" dirty="0" err="1" smtClean="0">
                <a:solidFill>
                  <a:srgbClr val="FF0000"/>
                </a:solidFill>
                <a:effectLst/>
                <a:latin typeface="Lucida Sans" panose="020B0602030504020204" pitchFamily="34" charset="0"/>
                <a:ea typeface="Times New Roman"/>
                <a:cs typeface="Times New Roman"/>
              </a:rPr>
              <a:t>G</a:t>
            </a:r>
            <a:r>
              <a:rPr lang="en-GB" sz="1800" b="1" kern="1400" dirty="0" err="1" smtClean="0">
                <a:solidFill>
                  <a:srgbClr val="E36C0A"/>
                </a:solidFill>
                <a:effectLst/>
                <a:latin typeface="Lucida Sans" panose="020B0602030504020204" pitchFamily="34" charset="0"/>
                <a:ea typeface="Times New Roman"/>
                <a:cs typeface="Times New Roman"/>
              </a:rPr>
              <a:t>R</a:t>
            </a:r>
            <a:r>
              <a:rPr lang="en-GB" sz="1800" b="1" kern="1400" dirty="0" err="1" smtClean="0">
                <a:solidFill>
                  <a:srgbClr val="00B0F0"/>
                </a:solidFill>
                <a:effectLst/>
                <a:latin typeface="Lucida Sans" panose="020B0602030504020204" pitchFamily="34" charset="0"/>
                <a:ea typeface="Times New Roman"/>
                <a:cs typeface="Times New Roman"/>
              </a:rPr>
              <a:t>e</a:t>
            </a:r>
            <a:r>
              <a:rPr lang="en-GB" sz="1800" b="1" kern="1400" dirty="0" err="1" smtClean="0">
                <a:solidFill>
                  <a:srgbClr val="00B050"/>
                </a:solidFill>
                <a:effectLst/>
                <a:latin typeface="Lucida Sans" panose="020B0602030504020204" pitchFamily="34" charset="0"/>
                <a:ea typeface="Times New Roman"/>
                <a:cs typeface="Times New Roman"/>
              </a:rPr>
              <a:t>a</a:t>
            </a:r>
            <a:r>
              <a:rPr lang="en-GB" sz="1800" b="1" kern="1400" dirty="0" err="1" smtClean="0">
                <a:solidFill>
                  <a:srgbClr val="7030A0"/>
                </a:solidFill>
                <a:effectLst/>
                <a:latin typeface="Lucida Sans" panose="020B0602030504020204" pitchFamily="34" charset="0"/>
                <a:ea typeface="Times New Roman"/>
                <a:cs typeface="Times New Roman"/>
              </a:rPr>
              <a:t>T</a:t>
            </a:r>
            <a:r>
              <a:rPr lang="en-GB" sz="1600" b="1" kern="1400" dirty="0" smtClean="0">
                <a:solidFill>
                  <a:srgbClr val="FF0000"/>
                </a:solidFill>
                <a:effectLst/>
                <a:latin typeface="Calibri"/>
                <a:ea typeface="Times New Roman"/>
                <a:cs typeface="Times New Roman"/>
              </a:rPr>
              <a:t> </a:t>
            </a:r>
            <a:r>
              <a:rPr lang="en-GB" altLang="en-US" sz="1600" b="1" dirty="0" smtClean="0">
                <a:latin typeface="Lucida Sans" pitchFamily="34" charset="0"/>
                <a:cs typeface="Times New Roman" pitchFamily="18" charset="0"/>
              </a:rPr>
              <a:t>Project </a:t>
            </a:r>
            <a:endParaRPr lang="en-GB" altLang="en-US" sz="1600" b="1" dirty="0">
              <a:latin typeface="Lucida Sans" pitchFamily="34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b="1" dirty="0">
                <a:latin typeface="Lucida Sans" pitchFamily="34" charset="0"/>
                <a:cs typeface="Times New Roman" pitchFamily="18" charset="0"/>
              </a:rPr>
              <a:t>Certificate awarded to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600" b="1" dirty="0">
              <a:latin typeface="Lucida Sans" pitchFamily="34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600" b="1" dirty="0">
              <a:latin typeface="Lucida Sans" pitchFamily="34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b="1" dirty="0">
                <a:latin typeface="Lucida Sans" pitchFamily="34" charset="0"/>
                <a:cs typeface="Times New Roman" pitchFamily="18" charset="0"/>
              </a:rPr>
              <a:t>for contributing to the </a:t>
            </a:r>
            <a:r>
              <a:rPr lang="en-GB" altLang="en-US" sz="1600" b="1" dirty="0" err="1" smtClean="0">
                <a:latin typeface="Lucida Sans" pitchFamily="34" charset="0"/>
                <a:cs typeface="Times New Roman" pitchFamily="18" charset="0"/>
              </a:rPr>
              <a:t>GReaT</a:t>
            </a:r>
            <a:r>
              <a:rPr lang="en-GB" altLang="en-US" sz="1600" b="1" dirty="0" smtClean="0">
                <a:latin typeface="Lucida Sans" pitchFamily="34" charset="0"/>
                <a:cs typeface="Times New Roman" pitchFamily="18" charset="0"/>
              </a:rPr>
              <a:t>  Project </a:t>
            </a:r>
            <a:r>
              <a:rPr lang="en-GB" altLang="en-US" sz="1600" b="1" dirty="0">
                <a:latin typeface="Lucida Sans" pitchFamily="34" charset="0"/>
                <a:cs typeface="Times New Roman" pitchFamily="18" charset="0"/>
              </a:rPr>
              <a:t>at UCLH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b="1" dirty="0" smtClean="0">
                <a:latin typeface="Lucida Sans" pitchFamily="34" charset="0"/>
                <a:cs typeface="Times New Roman" pitchFamily="18" charset="0"/>
              </a:rPr>
              <a:t>                                   on</a:t>
            </a:r>
            <a:endParaRPr lang="en-GB" altLang="en-US" sz="1600" b="1" dirty="0">
              <a:latin typeface="Lucida Sans" pitchFamily="34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600" b="1" dirty="0" smtClean="0">
                <a:latin typeface="Lucida Sans" pitchFamily="34" charset="0"/>
                <a:cs typeface="Times New Roman" pitchFamily="18" charset="0"/>
              </a:rPr>
              <a:t>Her </a:t>
            </a:r>
            <a:r>
              <a:rPr lang="en-GB" altLang="en-US" sz="1600" b="1" dirty="0">
                <a:latin typeface="Lucida Sans" pitchFamily="34" charset="0"/>
                <a:cs typeface="Times New Roman" pitchFamily="18" charset="0"/>
              </a:rPr>
              <a:t>skills and abilities include:                     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600" b="1" dirty="0">
              <a:latin typeface="Lucida Sans" pitchFamily="34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GB" altLang="en-US" sz="1600" b="1" dirty="0">
              <a:latin typeface="Lucida Sans" pitchFamily="34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600" b="1" dirty="0">
                <a:latin typeface="Lucida Sans" pitchFamily="34" charset="0"/>
                <a:cs typeface="Times New Roman" pitchFamily="18" charset="0"/>
              </a:rPr>
              <a:t>Her hopes and dreams for </a:t>
            </a:r>
            <a:r>
              <a:rPr lang="en-GB" altLang="en-US" sz="1600" b="1" dirty="0" smtClean="0">
                <a:latin typeface="Lucida Sans" pitchFamily="34" charset="0"/>
                <a:cs typeface="Times New Roman" pitchFamily="18" charset="0"/>
              </a:rPr>
              <a:t>secondary school are: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GB" altLang="en-US" sz="1600" b="1" dirty="0">
              <a:latin typeface="Lucida Sans" pitchFamily="34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600" b="1" dirty="0" smtClean="0">
                <a:latin typeface="Lucida Sans" pitchFamily="34" charset="0"/>
                <a:cs typeface="Times New Roman" pitchFamily="18" charset="0"/>
              </a:rPr>
              <a:t>She is going to…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600" b="1" dirty="0">
              <a:latin typeface="Lucida Sans" pitchFamily="34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600" b="1" dirty="0" smtClean="0">
                <a:latin typeface="Lucida Sans" pitchFamily="34" charset="0"/>
                <a:cs typeface="Times New Roman" pitchFamily="18" charset="0"/>
              </a:rPr>
              <a:t>    She </a:t>
            </a:r>
            <a:r>
              <a:rPr lang="en-GB" altLang="en-US" sz="1600" b="1" dirty="0">
                <a:latin typeface="Lucida Sans" pitchFamily="34" charset="0"/>
                <a:cs typeface="Times New Roman" pitchFamily="18" charset="0"/>
              </a:rPr>
              <a:t>would like to appreciate the following special </a:t>
            </a:r>
            <a:r>
              <a:rPr lang="en-GB" altLang="en-US" sz="1600" b="1" dirty="0" smtClean="0">
                <a:latin typeface="Lucida Sans" pitchFamily="34" charset="0"/>
                <a:cs typeface="Times New Roman" pitchFamily="18" charset="0"/>
              </a:rPr>
              <a:t>people: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13557" y="6229873"/>
            <a:ext cx="460851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1600" b="1" dirty="0" smtClean="0">
                <a:latin typeface="Lucida Sans" pitchFamily="34" charset="0"/>
              </a:rPr>
              <a:t> Signature</a:t>
            </a:r>
            <a:r>
              <a:rPr lang="en-GB" altLang="en-US" sz="1600" b="1" dirty="0">
                <a:latin typeface="Lucida Sans" pitchFamily="34" charset="0"/>
              </a:rPr>
              <a:t>: 	             </a:t>
            </a:r>
            <a:r>
              <a:rPr lang="en-GB" altLang="en-US" sz="1600" b="1" dirty="0" smtClean="0">
                <a:latin typeface="Lucida Sans" pitchFamily="34" charset="0"/>
              </a:rPr>
              <a:t>Date</a:t>
            </a:r>
            <a:r>
              <a:rPr lang="en-GB" altLang="en-US" sz="1600" b="1" dirty="0">
                <a:latin typeface="Lucida Sans" pitchFamily="34" charset="0"/>
              </a:rPr>
              <a:t>: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2893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C:\Users\sali11\AppData\Local\Microsoft\Windows\Temporary Internet Files\Content.IE5\7X4NCNAR\kids_backpack[1]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622"/>
          <a:stretch/>
        </p:blipFill>
        <p:spPr bwMode="auto">
          <a:xfrm>
            <a:off x="85875" y="1"/>
            <a:ext cx="9055421" cy="684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31601" y="1457400"/>
            <a:ext cx="7123447" cy="5388026"/>
          </a:xfrm>
          <a:prstGeom prst="roundRect">
            <a:avLst>
              <a:gd name="adj" fmla="val 50000"/>
            </a:avLst>
          </a:prstGeom>
          <a:solidFill>
            <a:srgbClr val="FFFFFF">
              <a:alpha val="85098"/>
            </a:srgb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-31167" y="1457398"/>
            <a:ext cx="7056784" cy="4431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sz="1800" b="1" kern="1400" dirty="0" err="1" smtClean="0">
                <a:solidFill>
                  <a:srgbClr val="FF0000"/>
                </a:solidFill>
                <a:effectLst/>
                <a:latin typeface="Lucida Sans" panose="020B0602030504020204" pitchFamily="34" charset="0"/>
                <a:ea typeface="Times New Roman"/>
                <a:cs typeface="Times New Roman"/>
              </a:rPr>
              <a:t>G</a:t>
            </a:r>
            <a:r>
              <a:rPr lang="en-GB" sz="1800" b="1" kern="1400" dirty="0" err="1" smtClean="0">
                <a:solidFill>
                  <a:srgbClr val="E36C0A"/>
                </a:solidFill>
                <a:effectLst/>
                <a:latin typeface="Lucida Sans" panose="020B0602030504020204" pitchFamily="34" charset="0"/>
                <a:ea typeface="Times New Roman"/>
                <a:cs typeface="Times New Roman"/>
              </a:rPr>
              <a:t>R</a:t>
            </a:r>
            <a:r>
              <a:rPr lang="en-GB" sz="1800" b="1" kern="1400" dirty="0" err="1" smtClean="0">
                <a:solidFill>
                  <a:srgbClr val="00B0F0"/>
                </a:solidFill>
                <a:effectLst/>
                <a:latin typeface="Lucida Sans" panose="020B0602030504020204" pitchFamily="34" charset="0"/>
                <a:ea typeface="Times New Roman"/>
                <a:cs typeface="Times New Roman"/>
              </a:rPr>
              <a:t>e</a:t>
            </a:r>
            <a:r>
              <a:rPr lang="en-GB" sz="1800" b="1" kern="1400" dirty="0" err="1" smtClean="0">
                <a:solidFill>
                  <a:srgbClr val="00B050"/>
                </a:solidFill>
                <a:effectLst/>
                <a:latin typeface="Lucida Sans" panose="020B0602030504020204" pitchFamily="34" charset="0"/>
                <a:ea typeface="Times New Roman"/>
                <a:cs typeface="Times New Roman"/>
              </a:rPr>
              <a:t>a</a:t>
            </a:r>
            <a:r>
              <a:rPr lang="en-GB" sz="1800" b="1" kern="1400" dirty="0" err="1" smtClean="0">
                <a:solidFill>
                  <a:srgbClr val="7030A0"/>
                </a:solidFill>
                <a:effectLst/>
                <a:latin typeface="Lucida Sans" panose="020B0602030504020204" pitchFamily="34" charset="0"/>
                <a:ea typeface="Times New Roman"/>
                <a:cs typeface="Times New Roman"/>
              </a:rPr>
              <a:t>T</a:t>
            </a:r>
            <a:r>
              <a:rPr lang="en-GB" sz="1600" b="1" kern="1400" dirty="0" smtClean="0">
                <a:solidFill>
                  <a:srgbClr val="FF0000"/>
                </a:solidFill>
                <a:effectLst/>
                <a:latin typeface="Calibri"/>
                <a:ea typeface="Times New Roman"/>
                <a:cs typeface="Times New Roman"/>
              </a:rPr>
              <a:t> </a:t>
            </a:r>
            <a:r>
              <a:rPr lang="en-GB" altLang="en-US" sz="1600" b="1" dirty="0" smtClean="0">
                <a:latin typeface="Lucida Sans" pitchFamily="34" charset="0"/>
                <a:cs typeface="Times New Roman" pitchFamily="18" charset="0"/>
              </a:rPr>
              <a:t>Project </a:t>
            </a:r>
            <a:endParaRPr lang="en-GB" altLang="en-US" sz="1600" b="1" dirty="0">
              <a:latin typeface="Lucida Sans" pitchFamily="34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b="1" dirty="0">
                <a:latin typeface="Lucida Sans" pitchFamily="34" charset="0"/>
                <a:cs typeface="Times New Roman" pitchFamily="18" charset="0"/>
              </a:rPr>
              <a:t>Certificate awarded to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600" b="1" dirty="0">
              <a:latin typeface="Lucida Sans" pitchFamily="34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600" b="1" dirty="0">
              <a:latin typeface="Lucida Sans" pitchFamily="34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b="1" dirty="0">
                <a:latin typeface="Lucida Sans" pitchFamily="34" charset="0"/>
                <a:cs typeface="Times New Roman" pitchFamily="18" charset="0"/>
              </a:rPr>
              <a:t>for contributing to the </a:t>
            </a:r>
            <a:r>
              <a:rPr lang="en-GB" altLang="en-US" sz="1600" b="1" dirty="0" err="1" smtClean="0">
                <a:latin typeface="Lucida Sans" pitchFamily="34" charset="0"/>
                <a:cs typeface="Times New Roman" pitchFamily="18" charset="0"/>
              </a:rPr>
              <a:t>GReaT</a:t>
            </a:r>
            <a:r>
              <a:rPr lang="en-GB" altLang="en-US" sz="1600" b="1" dirty="0" smtClean="0">
                <a:latin typeface="Lucida Sans" pitchFamily="34" charset="0"/>
                <a:cs typeface="Times New Roman" pitchFamily="18" charset="0"/>
              </a:rPr>
              <a:t>  Project </a:t>
            </a:r>
            <a:r>
              <a:rPr lang="en-GB" altLang="en-US" sz="1600" b="1" dirty="0">
                <a:latin typeface="Lucida Sans" pitchFamily="34" charset="0"/>
                <a:cs typeface="Times New Roman" pitchFamily="18" charset="0"/>
              </a:rPr>
              <a:t>at </a:t>
            </a:r>
            <a:r>
              <a:rPr lang="en-GB" altLang="en-US" sz="1600" b="1" dirty="0" smtClean="0">
                <a:latin typeface="Lucida Sans" pitchFamily="34" charset="0"/>
                <a:cs typeface="Times New Roman" pitchFamily="18" charset="0"/>
              </a:rPr>
              <a:t>UCLH</a:t>
            </a:r>
          </a:p>
          <a:p>
            <a:pPr defTabSz="571500" eaLnBrk="1" hangingPunct="1">
              <a:spcBef>
                <a:spcPct val="0"/>
              </a:spcBef>
              <a:buFontTx/>
              <a:buNone/>
            </a:pPr>
            <a:r>
              <a:rPr lang="en-GB" altLang="en-US" sz="1600" b="1" dirty="0" smtClean="0">
                <a:latin typeface="Lucida Sans" pitchFamily="34" charset="0"/>
                <a:cs typeface="Times New Roman" pitchFamily="18" charset="0"/>
              </a:rPr>
              <a:t>                                   o</a:t>
            </a:r>
            <a:r>
              <a:rPr lang="en-GB" altLang="en-US" sz="1600" b="1" dirty="0" smtClean="0">
                <a:latin typeface="Lucida Sans" pitchFamily="34" charset="0"/>
                <a:cs typeface="Times New Roman" pitchFamily="18" charset="0"/>
              </a:rPr>
              <a:t>n                                 </a:t>
            </a:r>
            <a:endParaRPr lang="en-GB" altLang="en-US" sz="1600" b="1" dirty="0">
              <a:latin typeface="Lucida Sans" pitchFamily="34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600" b="1" dirty="0" smtClean="0">
                <a:latin typeface="Lucida Sans" pitchFamily="34" charset="0"/>
                <a:cs typeface="Times New Roman" pitchFamily="18" charset="0"/>
              </a:rPr>
              <a:t>His </a:t>
            </a:r>
            <a:r>
              <a:rPr lang="en-GB" altLang="en-US" sz="1600" b="1" dirty="0">
                <a:latin typeface="Lucida Sans" pitchFamily="34" charset="0"/>
                <a:cs typeface="Times New Roman" pitchFamily="18" charset="0"/>
              </a:rPr>
              <a:t>skills and abilities include:                     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600" b="1" dirty="0">
              <a:latin typeface="Lucida Sans" pitchFamily="34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GB" altLang="en-US" sz="1600" b="1" dirty="0">
              <a:latin typeface="Lucida Sans" pitchFamily="34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600" b="1" dirty="0" smtClean="0">
                <a:latin typeface="Lucida Sans" pitchFamily="34" charset="0"/>
                <a:cs typeface="Times New Roman" pitchFamily="18" charset="0"/>
              </a:rPr>
              <a:t>His </a:t>
            </a:r>
            <a:r>
              <a:rPr lang="en-GB" altLang="en-US" sz="1600" b="1" dirty="0">
                <a:latin typeface="Lucida Sans" pitchFamily="34" charset="0"/>
                <a:cs typeface="Times New Roman" pitchFamily="18" charset="0"/>
              </a:rPr>
              <a:t>hopes and dreams for </a:t>
            </a:r>
            <a:r>
              <a:rPr lang="en-GB" altLang="en-US" sz="1600" b="1" dirty="0" smtClean="0">
                <a:latin typeface="Lucida Sans" pitchFamily="34" charset="0"/>
                <a:cs typeface="Times New Roman" pitchFamily="18" charset="0"/>
              </a:rPr>
              <a:t>secondary school are: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GB" altLang="en-US" sz="1600" b="1" dirty="0">
              <a:latin typeface="Lucida Sans" pitchFamily="34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600" b="1" dirty="0" smtClean="0">
                <a:latin typeface="Lucida Sans" pitchFamily="34" charset="0"/>
                <a:cs typeface="Times New Roman" pitchFamily="18" charset="0"/>
              </a:rPr>
              <a:t>He is going to…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600" b="1" dirty="0">
              <a:latin typeface="Lucida Sans" pitchFamily="34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600" b="1" dirty="0" smtClean="0">
                <a:latin typeface="Lucida Sans" pitchFamily="34" charset="0"/>
                <a:cs typeface="Times New Roman" pitchFamily="18" charset="0"/>
              </a:rPr>
              <a:t>   He </a:t>
            </a:r>
            <a:r>
              <a:rPr lang="en-GB" altLang="en-US" sz="1600" b="1" dirty="0">
                <a:latin typeface="Lucida Sans" pitchFamily="34" charset="0"/>
                <a:cs typeface="Times New Roman" pitchFamily="18" charset="0"/>
              </a:rPr>
              <a:t>would like to appreciate the following special </a:t>
            </a:r>
            <a:r>
              <a:rPr lang="en-GB" altLang="en-US" sz="1600" b="1" dirty="0" smtClean="0">
                <a:latin typeface="Lucida Sans" pitchFamily="34" charset="0"/>
                <a:cs typeface="Times New Roman" pitchFamily="18" charset="0"/>
              </a:rPr>
              <a:t>people: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89068" y="6242447"/>
            <a:ext cx="460851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1600" b="1" dirty="0" smtClean="0">
                <a:latin typeface="Lucida Sans" pitchFamily="34" charset="0"/>
              </a:rPr>
              <a:t> Signature</a:t>
            </a:r>
            <a:r>
              <a:rPr lang="en-GB" altLang="en-US" sz="1600" b="1" dirty="0">
                <a:latin typeface="Lucida Sans" pitchFamily="34" charset="0"/>
              </a:rPr>
              <a:t>: 	             </a:t>
            </a:r>
            <a:r>
              <a:rPr lang="en-GB" altLang="en-US" sz="1600" b="1" dirty="0" smtClean="0">
                <a:latin typeface="Lucida Sans" pitchFamily="34" charset="0"/>
              </a:rPr>
              <a:t>Date</a:t>
            </a:r>
            <a:r>
              <a:rPr lang="en-GB" altLang="en-US" sz="1600" b="1" dirty="0">
                <a:latin typeface="Lucida Sans" pitchFamily="34" charset="0"/>
              </a:rPr>
              <a:t>: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2532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1074</TotalTime>
  <Words>99</Words>
  <Application>Microsoft Office PowerPoint</Application>
  <PresentationFormat>On-screen Show (4:3)</PresentationFormat>
  <Paragraphs>31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University College London Hospitals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Ali,Sureya</dc:creator>
  <cp:lastModifiedBy>Ali,Sureya</cp:lastModifiedBy>
  <cp:revision>21</cp:revision>
  <cp:lastPrinted>2017-06-14T13:35:16Z</cp:lastPrinted>
  <dcterms:created xsi:type="dcterms:W3CDTF">2016-07-25T08:37:29Z</dcterms:created>
  <dcterms:modified xsi:type="dcterms:W3CDTF">2017-06-14T14:16:41Z</dcterms:modified>
</cp:coreProperties>
</file>