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1" r:id="rId5"/>
    <p:sldId id="260" r:id="rId6"/>
    <p:sldId id="259" r:id="rId7"/>
    <p:sldId id="258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0E5C3-5D39-4AFC-874A-876F8300BF73}" type="datetimeFigureOut">
              <a:rPr lang="en-GB" smtClean="0"/>
              <a:t>21/05/2018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82337-6443-4060-9BA2-D6DE71F3B2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802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0E5C3-5D39-4AFC-874A-876F8300BF73}" type="datetimeFigureOut">
              <a:rPr lang="en-GB" smtClean="0"/>
              <a:t>21/05/2018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82337-6443-4060-9BA2-D6DE71F3B2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2064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0E5C3-5D39-4AFC-874A-876F8300BF73}" type="datetimeFigureOut">
              <a:rPr lang="en-GB" smtClean="0"/>
              <a:t>21/05/2018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82337-6443-4060-9BA2-D6DE71F3B2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4610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0E5C3-5D39-4AFC-874A-876F8300BF73}" type="datetimeFigureOut">
              <a:rPr lang="en-GB" smtClean="0"/>
              <a:t>21/05/2018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82337-6443-4060-9BA2-D6DE71F3B2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1240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0E5C3-5D39-4AFC-874A-876F8300BF73}" type="datetimeFigureOut">
              <a:rPr lang="en-GB" smtClean="0"/>
              <a:t>21/05/2018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82337-6443-4060-9BA2-D6DE71F3B2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0838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0E5C3-5D39-4AFC-874A-876F8300BF73}" type="datetimeFigureOut">
              <a:rPr lang="en-GB" smtClean="0"/>
              <a:t>21/05/2018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82337-6443-4060-9BA2-D6DE71F3B2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9604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0E5C3-5D39-4AFC-874A-876F8300BF73}" type="datetimeFigureOut">
              <a:rPr lang="en-GB" smtClean="0"/>
              <a:t>21/05/2018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82337-6443-4060-9BA2-D6DE71F3B2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3709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0E5C3-5D39-4AFC-874A-876F8300BF73}" type="datetimeFigureOut">
              <a:rPr lang="en-GB" smtClean="0"/>
              <a:t>21/05/2018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82337-6443-4060-9BA2-D6DE71F3B2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7896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0E5C3-5D39-4AFC-874A-876F8300BF73}" type="datetimeFigureOut">
              <a:rPr lang="en-GB" smtClean="0"/>
              <a:t>21/05/2018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82337-6443-4060-9BA2-D6DE71F3B2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9883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0E5C3-5D39-4AFC-874A-876F8300BF73}" type="datetimeFigureOut">
              <a:rPr lang="en-GB" smtClean="0"/>
              <a:t>21/05/2018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82337-6443-4060-9BA2-D6DE71F3B2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4000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0E5C3-5D39-4AFC-874A-876F8300BF73}" type="datetimeFigureOut">
              <a:rPr lang="en-GB" smtClean="0"/>
              <a:t>21/05/2018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82337-6443-4060-9BA2-D6DE71F3B2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0901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F0E5C3-5D39-4AFC-874A-876F8300BF73}" type="datetimeFigureOut">
              <a:rPr lang="en-GB" smtClean="0"/>
              <a:t>21/05/2018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882337-6443-4060-9BA2-D6DE71F3B2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5561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6833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870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071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7134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99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6953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3850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On-screen Show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College London Hospitals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Pulham,Rachel</dc:creator>
  <cp:lastModifiedBy>Pulham,Rachel</cp:lastModifiedBy>
  <cp:revision>1</cp:revision>
  <dcterms:created xsi:type="dcterms:W3CDTF">2018-05-21T16:00:21Z</dcterms:created>
  <dcterms:modified xsi:type="dcterms:W3CDTF">2018-05-21T16:04:05Z</dcterms:modified>
</cp:coreProperties>
</file>