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5"/>
  </p:notesMasterIdLst>
  <p:sldIdLst>
    <p:sldId id="258" r:id="rId3"/>
    <p:sldId id="263" r:id="rId4"/>
  </p:sldIdLst>
  <p:sldSz cx="9144000" cy="6858000" type="screen4x3"/>
  <p:notesSz cx="9926638" cy="1435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D5E582F-FEAB-42F0-A51E-FDA23D0F46FE}">
          <p14:sldIdLst>
            <p14:sldId id="258"/>
            <p14:sldId id="26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7" autoAdjust="0"/>
    <p:restoredTop sz="94660"/>
  </p:normalViewPr>
  <p:slideViewPr>
    <p:cSldViewPr snapToGrid="0">
      <p:cViewPr>
        <p:scale>
          <a:sx n="94" d="100"/>
          <a:sy n="94" d="100"/>
        </p:scale>
        <p:origin x="-2312"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notesMaster" Target="notesMasters/notes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6E1B7E-BC0E-4E83-9413-964DD2D286B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GB"/>
        </a:p>
      </dgm:t>
    </dgm:pt>
    <dgm:pt modelId="{CECF1B1D-04F7-4D6E-987A-8D1ACC6664AC}">
      <dgm:prSet phldrT="[Text]"/>
      <dgm:spPr>
        <a:solidFill>
          <a:schemeClr val="accent2">
            <a:lumMod val="20000"/>
            <a:lumOff val="80000"/>
          </a:schemeClr>
        </a:solidFill>
      </dgm:spPr>
      <dgm:t>
        <a:bodyPr/>
        <a:lstStyle/>
        <a:p>
          <a:r>
            <a:rPr lang="en-GB" dirty="0">
              <a:solidFill>
                <a:schemeClr val="tx1"/>
              </a:solidFill>
            </a:rPr>
            <a:t>Plan</a:t>
          </a:r>
        </a:p>
      </dgm:t>
    </dgm:pt>
    <dgm:pt modelId="{E992D8CF-7C02-4CDA-BEB1-D957D14098A6}" type="parTrans" cxnId="{4CA4BC57-B3F2-4C16-912E-9C3DD6F02022}">
      <dgm:prSet/>
      <dgm:spPr/>
      <dgm:t>
        <a:bodyPr/>
        <a:lstStyle/>
        <a:p>
          <a:endParaRPr lang="en-GB"/>
        </a:p>
      </dgm:t>
    </dgm:pt>
    <dgm:pt modelId="{4A4C82C0-5D9F-430D-84C2-0B3AA33C283A}" type="sibTrans" cxnId="{4CA4BC57-B3F2-4C16-912E-9C3DD6F02022}">
      <dgm:prSet/>
      <dgm:spPr/>
      <dgm:t>
        <a:bodyPr/>
        <a:lstStyle/>
        <a:p>
          <a:endParaRPr lang="en-GB"/>
        </a:p>
      </dgm:t>
    </dgm:pt>
    <dgm:pt modelId="{6736809A-23AD-4CFE-9412-A9F012C14511}">
      <dgm:prSet phldrT="[Text]"/>
      <dgm:spPr>
        <a:solidFill>
          <a:schemeClr val="accent2">
            <a:lumMod val="40000"/>
            <a:lumOff val="60000"/>
          </a:schemeClr>
        </a:solidFill>
      </dgm:spPr>
      <dgm:t>
        <a:bodyPr/>
        <a:lstStyle/>
        <a:p>
          <a:r>
            <a:rPr lang="en-GB" dirty="0">
              <a:solidFill>
                <a:schemeClr val="tx1"/>
              </a:solidFill>
            </a:rPr>
            <a:t>DO</a:t>
          </a:r>
        </a:p>
      </dgm:t>
    </dgm:pt>
    <dgm:pt modelId="{2BE7B4D0-B72B-4CEF-8CB8-098629EBF593}" type="parTrans" cxnId="{E9B83DD2-A23F-433E-A666-8E3CAF19DC49}">
      <dgm:prSet/>
      <dgm:spPr/>
      <dgm:t>
        <a:bodyPr/>
        <a:lstStyle/>
        <a:p>
          <a:endParaRPr lang="en-GB"/>
        </a:p>
      </dgm:t>
    </dgm:pt>
    <dgm:pt modelId="{E3D6E528-D4A3-41F6-94B6-62B2F6CDB304}" type="sibTrans" cxnId="{E9B83DD2-A23F-433E-A666-8E3CAF19DC49}">
      <dgm:prSet/>
      <dgm:spPr/>
      <dgm:t>
        <a:bodyPr/>
        <a:lstStyle/>
        <a:p>
          <a:endParaRPr lang="en-GB"/>
        </a:p>
      </dgm:t>
    </dgm:pt>
    <dgm:pt modelId="{464D3FC7-A02C-468F-B0B8-52786A8C62E5}">
      <dgm:prSet phldrT="[Text]"/>
      <dgm:spPr>
        <a:solidFill>
          <a:schemeClr val="accent2">
            <a:lumMod val="40000"/>
            <a:lumOff val="60000"/>
          </a:schemeClr>
        </a:solidFill>
      </dgm:spPr>
      <dgm:t>
        <a:bodyPr/>
        <a:lstStyle/>
        <a:p>
          <a:r>
            <a:rPr lang="en-GB" dirty="0">
              <a:solidFill>
                <a:schemeClr val="tx1"/>
              </a:solidFill>
            </a:rPr>
            <a:t>Study</a:t>
          </a:r>
        </a:p>
      </dgm:t>
    </dgm:pt>
    <dgm:pt modelId="{D983D63D-60E6-4163-92CA-47719A80F7D7}" type="parTrans" cxnId="{199AF601-3284-4B84-868F-DB96F95E2ADE}">
      <dgm:prSet/>
      <dgm:spPr/>
      <dgm:t>
        <a:bodyPr/>
        <a:lstStyle/>
        <a:p>
          <a:endParaRPr lang="en-GB"/>
        </a:p>
      </dgm:t>
    </dgm:pt>
    <dgm:pt modelId="{FE6C870C-E643-435E-AB11-1DDC98B04C84}" type="sibTrans" cxnId="{199AF601-3284-4B84-868F-DB96F95E2ADE}">
      <dgm:prSet/>
      <dgm:spPr/>
      <dgm:t>
        <a:bodyPr/>
        <a:lstStyle/>
        <a:p>
          <a:endParaRPr lang="en-GB"/>
        </a:p>
      </dgm:t>
    </dgm:pt>
    <dgm:pt modelId="{759644D9-DB22-4B50-B0FC-974D6C30E23B}">
      <dgm:prSet phldrT="[Text]" custT="1"/>
      <dgm:spPr/>
      <dgm:t>
        <a:bodyPr/>
        <a:lstStyle/>
        <a:p>
          <a:r>
            <a:rPr lang="en-GB" sz="1200" dirty="0">
              <a:latin typeface="Arial" panose="020B0604020202020204" pitchFamily="34" charset="0"/>
              <a:cs typeface="Arial" panose="020B0604020202020204" pitchFamily="34" charset="0"/>
            </a:rPr>
            <a:t>Team review pathway with defined Groups such as CPMG and ICP  and liaise with stakeholders</a:t>
          </a:r>
        </a:p>
      </dgm:t>
    </dgm:pt>
    <dgm:pt modelId="{1DBE81B4-F94D-48E0-963D-EDADF2D771DE}" type="parTrans" cxnId="{73566E9B-5A0A-4BF3-9370-9D0C12A06561}">
      <dgm:prSet/>
      <dgm:spPr/>
      <dgm:t>
        <a:bodyPr/>
        <a:lstStyle/>
        <a:p>
          <a:endParaRPr lang="en-GB"/>
        </a:p>
      </dgm:t>
    </dgm:pt>
    <dgm:pt modelId="{D480DDB7-72EA-4C3C-B4F2-FEBA57414073}" type="sibTrans" cxnId="{73566E9B-5A0A-4BF3-9370-9D0C12A06561}">
      <dgm:prSet/>
      <dgm:spPr/>
      <dgm:t>
        <a:bodyPr/>
        <a:lstStyle/>
        <a:p>
          <a:endParaRPr lang="en-GB"/>
        </a:p>
      </dgm:t>
    </dgm:pt>
    <dgm:pt modelId="{2F2B9CDB-A609-4EC1-ADFA-46DE20ADBC94}">
      <dgm:prSet phldrT="[Text]"/>
      <dgm:spPr>
        <a:solidFill>
          <a:schemeClr val="accent2">
            <a:lumMod val="75000"/>
          </a:schemeClr>
        </a:solidFill>
      </dgm:spPr>
      <dgm:t>
        <a:bodyPr/>
        <a:lstStyle/>
        <a:p>
          <a:r>
            <a:rPr lang="en-GB" dirty="0">
              <a:solidFill>
                <a:schemeClr val="tx1"/>
              </a:solidFill>
            </a:rPr>
            <a:t>Act</a:t>
          </a:r>
        </a:p>
      </dgm:t>
    </dgm:pt>
    <dgm:pt modelId="{39C205F6-6F0D-46D8-A067-9EDA79950F5D}" type="parTrans" cxnId="{A9654EF0-307F-493F-B325-B66CB50F9757}">
      <dgm:prSet/>
      <dgm:spPr/>
      <dgm:t>
        <a:bodyPr/>
        <a:lstStyle/>
        <a:p>
          <a:endParaRPr lang="en-GB"/>
        </a:p>
      </dgm:t>
    </dgm:pt>
    <dgm:pt modelId="{4C593E87-4AD0-48A4-BF46-02F43240AB2E}" type="sibTrans" cxnId="{A9654EF0-307F-493F-B325-B66CB50F9757}">
      <dgm:prSet/>
      <dgm:spPr/>
      <dgm:t>
        <a:bodyPr/>
        <a:lstStyle/>
        <a:p>
          <a:endParaRPr lang="en-GB"/>
        </a:p>
      </dgm:t>
    </dgm:pt>
    <dgm:pt modelId="{F35A9768-B04A-4466-9F02-27C6BCE08503}">
      <dgm:prSet custT="1"/>
      <dgm:spPr/>
      <dgm:t>
        <a:bodyPr/>
        <a:lstStyle/>
        <a:p>
          <a:r>
            <a:rPr lang="en-GB" sz="1200" dirty="0">
              <a:latin typeface="Arial" panose="020B0604020202020204" pitchFamily="34" charset="0"/>
              <a:cs typeface="Arial" panose="020B0604020202020204" pitchFamily="34" charset="0"/>
            </a:rPr>
            <a:t>Explore Strengths and gaps with current multidisciplinary teams and stakeholders</a:t>
          </a:r>
        </a:p>
      </dgm:t>
    </dgm:pt>
    <dgm:pt modelId="{2D544797-EB1B-4702-9CE5-A6A02F0452FF}" type="parTrans" cxnId="{DB65518E-3145-4E5D-8744-435374456751}">
      <dgm:prSet/>
      <dgm:spPr/>
      <dgm:t>
        <a:bodyPr/>
        <a:lstStyle/>
        <a:p>
          <a:endParaRPr lang="en-GB"/>
        </a:p>
      </dgm:t>
    </dgm:pt>
    <dgm:pt modelId="{688F5100-033A-47D9-B83F-2442CEEE3356}" type="sibTrans" cxnId="{DB65518E-3145-4E5D-8744-435374456751}">
      <dgm:prSet/>
      <dgm:spPr/>
      <dgm:t>
        <a:bodyPr/>
        <a:lstStyle/>
        <a:p>
          <a:endParaRPr lang="en-GB"/>
        </a:p>
      </dgm:t>
    </dgm:pt>
    <dgm:pt modelId="{EDD9A570-63B5-4EC7-A36D-4FC8FE953040}">
      <dgm:prSet phldrT="[Text]" custT="1"/>
      <dgm:spPr/>
      <dgm:t>
        <a:bodyPr/>
        <a:lstStyle/>
        <a:p>
          <a:endParaRPr lang="en-GB" sz="1200" dirty="0"/>
        </a:p>
      </dgm:t>
    </dgm:pt>
    <dgm:pt modelId="{3C8ECC43-C3C9-4652-9447-7573CB4CAC89}" type="parTrans" cxnId="{AE9AD33B-3972-4EA5-9644-86F318660B8D}">
      <dgm:prSet/>
      <dgm:spPr/>
      <dgm:t>
        <a:bodyPr/>
        <a:lstStyle/>
        <a:p>
          <a:endParaRPr lang="en-GB"/>
        </a:p>
      </dgm:t>
    </dgm:pt>
    <dgm:pt modelId="{72BF1AE8-25D1-4640-BDA8-B678EE213636}" type="sibTrans" cxnId="{AE9AD33B-3972-4EA5-9644-86F318660B8D}">
      <dgm:prSet/>
      <dgm:spPr/>
      <dgm:t>
        <a:bodyPr/>
        <a:lstStyle/>
        <a:p>
          <a:endParaRPr lang="en-GB"/>
        </a:p>
      </dgm:t>
    </dgm:pt>
    <dgm:pt modelId="{10C24167-48B5-4FFE-B443-67FD458967CC}">
      <dgm:prSet custT="1"/>
      <dgm:spPr/>
      <dgm:t>
        <a:bodyPr/>
        <a:lstStyle/>
        <a:p>
          <a:r>
            <a:rPr lang="en-GB" sz="1200" dirty="0">
              <a:effectLst/>
              <a:latin typeface="Arial" panose="020B0604020202020204" pitchFamily="34" charset="0"/>
              <a:ea typeface="Times New Roman" panose="02020603050405020304" pitchFamily="18" charset="0"/>
              <a:cs typeface="Arial" panose="020B0604020202020204" pitchFamily="34" charset="0"/>
            </a:rPr>
            <a:t>Plan Educational updates for Health Care professionals working in Primary care, District nurses</a:t>
          </a:r>
        </a:p>
      </dgm:t>
    </dgm:pt>
    <dgm:pt modelId="{DD3C7A11-B15D-4F8D-8DB2-B3712BA64A61}" type="parTrans" cxnId="{5EE428F2-EE72-452D-9BE6-CA15F5ACF2F9}">
      <dgm:prSet/>
      <dgm:spPr/>
      <dgm:t>
        <a:bodyPr/>
        <a:lstStyle/>
        <a:p>
          <a:endParaRPr lang="en-GB"/>
        </a:p>
      </dgm:t>
    </dgm:pt>
    <dgm:pt modelId="{C58DD1EF-AE6D-4F26-8F85-F03098D139AC}" type="sibTrans" cxnId="{5EE428F2-EE72-452D-9BE6-CA15F5ACF2F9}">
      <dgm:prSet/>
      <dgm:spPr/>
      <dgm:t>
        <a:bodyPr/>
        <a:lstStyle/>
        <a:p>
          <a:endParaRPr lang="en-GB"/>
        </a:p>
      </dgm:t>
    </dgm:pt>
    <dgm:pt modelId="{F36BEB8B-D9A4-4CD3-A0AE-A52EE3050BE3}">
      <dgm:prSet custT="1"/>
      <dgm:spPr/>
      <dgm:t>
        <a:bodyPr/>
        <a:lstStyle/>
        <a:p>
          <a:r>
            <a:rPr lang="en-GB" sz="1200" dirty="0">
              <a:latin typeface="Arial" panose="020B0604020202020204" pitchFamily="34" charset="0"/>
              <a:cs typeface="Arial" panose="020B0604020202020204" pitchFamily="34" charset="0"/>
            </a:rPr>
            <a:t>Process map the current pathway of the teams, information, resources. </a:t>
          </a:r>
        </a:p>
      </dgm:t>
    </dgm:pt>
    <dgm:pt modelId="{43A5DBEF-6475-4C2B-8260-D7E3BA46DFCE}" type="parTrans" cxnId="{A4B2E020-B55A-48F5-887F-67D6A7B0C856}">
      <dgm:prSet/>
      <dgm:spPr/>
      <dgm:t>
        <a:bodyPr/>
        <a:lstStyle/>
        <a:p>
          <a:endParaRPr lang="en-GB"/>
        </a:p>
      </dgm:t>
    </dgm:pt>
    <dgm:pt modelId="{9486205E-2B5B-4B34-ACC5-AAD477C79C81}" type="sibTrans" cxnId="{A4B2E020-B55A-48F5-887F-67D6A7B0C856}">
      <dgm:prSet/>
      <dgm:spPr/>
      <dgm:t>
        <a:bodyPr/>
        <a:lstStyle/>
        <a:p>
          <a:endParaRPr lang="en-GB"/>
        </a:p>
      </dgm:t>
    </dgm:pt>
    <dgm:pt modelId="{53C5A6FD-42A1-491F-A1EA-C4CDECD7B722}">
      <dgm:prSet custT="1"/>
      <dgm:spPr/>
      <dgm:t>
        <a:bodyPr/>
        <a:lstStyle/>
        <a:p>
          <a:r>
            <a:rPr lang="en-GB" sz="1200" dirty="0">
              <a:latin typeface="Arial" panose="020B0604020202020204" pitchFamily="34" charset="0"/>
              <a:cs typeface="Arial" panose="020B0604020202020204" pitchFamily="34" charset="0"/>
            </a:rPr>
            <a:t>Analyse the Standard education for Health care professionals</a:t>
          </a:r>
        </a:p>
      </dgm:t>
    </dgm:pt>
    <dgm:pt modelId="{2EF5E49D-CE3B-4548-99C1-A05902C526E1}" type="parTrans" cxnId="{28605E87-9306-46A3-A438-200465FC7117}">
      <dgm:prSet/>
      <dgm:spPr/>
      <dgm:t>
        <a:bodyPr/>
        <a:lstStyle/>
        <a:p>
          <a:endParaRPr lang="en-GB"/>
        </a:p>
      </dgm:t>
    </dgm:pt>
    <dgm:pt modelId="{89303DC7-F8B7-4534-B8AF-787E2EF9A8A6}" type="sibTrans" cxnId="{28605E87-9306-46A3-A438-200465FC7117}">
      <dgm:prSet/>
      <dgm:spPr/>
      <dgm:t>
        <a:bodyPr/>
        <a:lstStyle/>
        <a:p>
          <a:endParaRPr lang="en-GB"/>
        </a:p>
      </dgm:t>
    </dgm:pt>
    <dgm:pt modelId="{26B994F0-DD6A-49DD-BB4B-7FD715EEB2E8}">
      <dgm:prSet phldrT="[Text]" custT="1"/>
      <dgm:spPr/>
      <dgm:t>
        <a:bodyPr/>
        <a:lstStyle/>
        <a:p>
          <a:r>
            <a:rPr lang="en-GB" sz="1100" dirty="0">
              <a:latin typeface="Arial" panose="020B0604020202020204" pitchFamily="34" charset="0"/>
              <a:cs typeface="Arial" panose="020B0604020202020204" pitchFamily="34" charset="0"/>
            </a:rPr>
            <a:t>Use GP practice database (EMIS) to identify people with diabetes in the DEFEND group</a:t>
          </a:r>
        </a:p>
      </dgm:t>
    </dgm:pt>
    <dgm:pt modelId="{6AEB54FC-4B7F-48BD-B3D1-8BE452B5624F}" type="parTrans" cxnId="{9A0CE872-FD2D-4925-984F-0EEC97345327}">
      <dgm:prSet/>
      <dgm:spPr/>
      <dgm:t>
        <a:bodyPr/>
        <a:lstStyle/>
        <a:p>
          <a:endParaRPr lang="en-GB"/>
        </a:p>
      </dgm:t>
    </dgm:pt>
    <dgm:pt modelId="{BA0AC173-F8EC-4935-BD05-94AAF6AEE48B}" type="sibTrans" cxnId="{9A0CE872-FD2D-4925-984F-0EEC97345327}">
      <dgm:prSet/>
      <dgm:spPr/>
      <dgm:t>
        <a:bodyPr/>
        <a:lstStyle/>
        <a:p>
          <a:endParaRPr lang="en-GB"/>
        </a:p>
      </dgm:t>
    </dgm:pt>
    <dgm:pt modelId="{C9750A2F-BCC2-453F-AC8D-36E3FC1E3C46}">
      <dgm:prSet custT="1"/>
      <dgm:spPr/>
      <dgm:t>
        <a:bodyPr/>
        <a:lstStyle/>
        <a:p>
          <a:r>
            <a:rPr lang="en-GB" sz="1100" dirty="0">
              <a:latin typeface="Arial" panose="020B0604020202020204" pitchFamily="34" charset="0"/>
              <a:cs typeface="Arial" panose="020B0604020202020204" pitchFamily="34" charset="0"/>
            </a:rPr>
            <a:t>Risk stratify the DEFEND group based on Age, Frailty, Dementia, HbA1c, eGFR, Medications, No. of Hospitalizations </a:t>
          </a:r>
        </a:p>
      </dgm:t>
    </dgm:pt>
    <dgm:pt modelId="{D99751B6-9278-449E-8027-0D8F285A4707}" type="parTrans" cxnId="{82950C43-0B66-4842-A557-F8E37065E409}">
      <dgm:prSet/>
      <dgm:spPr/>
      <dgm:t>
        <a:bodyPr/>
        <a:lstStyle/>
        <a:p>
          <a:endParaRPr lang="en-GB"/>
        </a:p>
      </dgm:t>
    </dgm:pt>
    <dgm:pt modelId="{C5460653-CE5E-41D2-930E-651706DED0F2}" type="sibTrans" cxnId="{82950C43-0B66-4842-A557-F8E37065E409}">
      <dgm:prSet/>
      <dgm:spPr/>
      <dgm:t>
        <a:bodyPr/>
        <a:lstStyle/>
        <a:p>
          <a:endParaRPr lang="en-GB"/>
        </a:p>
      </dgm:t>
    </dgm:pt>
    <dgm:pt modelId="{39FAFCC9-E09D-42F6-BFC3-096F32AFF32E}">
      <dgm:prSet custT="1"/>
      <dgm:spPr/>
      <dgm:t>
        <a:bodyPr/>
        <a:lstStyle/>
        <a:p>
          <a:r>
            <a:rPr lang="en-GB" sz="1200" dirty="0">
              <a:effectLst/>
              <a:latin typeface="Arial" panose="020B0604020202020204" pitchFamily="34" charset="0"/>
              <a:ea typeface="Times New Roman" panose="02020603050405020304" pitchFamily="18" charset="0"/>
              <a:cs typeface="Arial" panose="020B0604020202020204" pitchFamily="34" charset="0"/>
            </a:rPr>
            <a:t>Liaise and map out the integrated pathway with teams</a:t>
          </a:r>
          <a:endParaRPr lang="en-GB" sz="1200" dirty="0">
            <a:effectLst/>
            <a:latin typeface="Arial" panose="020B0604020202020204" pitchFamily="34" charset="0"/>
            <a:cs typeface="Arial" panose="020B0604020202020204" pitchFamily="34" charset="0"/>
          </a:endParaRPr>
        </a:p>
      </dgm:t>
    </dgm:pt>
    <dgm:pt modelId="{FF0BA94B-79E9-49B9-8A47-731C8F7592AE}" type="parTrans" cxnId="{27D647DF-175A-4ACE-8CAB-87FDF83C61AA}">
      <dgm:prSet/>
      <dgm:spPr/>
      <dgm:t>
        <a:bodyPr/>
        <a:lstStyle/>
        <a:p>
          <a:endParaRPr lang="en-GB"/>
        </a:p>
      </dgm:t>
    </dgm:pt>
    <dgm:pt modelId="{34C3B6FE-33A9-4604-9B72-BDE72E23EFAE}" type="sibTrans" cxnId="{27D647DF-175A-4ACE-8CAB-87FDF83C61AA}">
      <dgm:prSet/>
      <dgm:spPr/>
      <dgm:t>
        <a:bodyPr/>
        <a:lstStyle/>
        <a:p>
          <a:endParaRPr lang="en-GB"/>
        </a:p>
      </dgm:t>
    </dgm:pt>
    <dgm:pt modelId="{95A687ED-29C9-4158-836B-9FFF28D3A00B}">
      <dgm:prSet custT="1"/>
      <dgm:spPr/>
      <dgm:t>
        <a:bodyPr/>
        <a:lstStyle/>
        <a:p>
          <a:r>
            <a:rPr lang="en-GB" sz="1100" dirty="0">
              <a:latin typeface="Arial" panose="020B0604020202020204" pitchFamily="34" charset="0"/>
              <a:cs typeface="Arial" panose="020B0604020202020204" pitchFamily="34" charset="0"/>
            </a:rPr>
            <a:t>Work with other stakeholders to develop an upskilling pathway for people with diabetes , carers, and healthcare professionals</a:t>
          </a:r>
        </a:p>
      </dgm:t>
    </dgm:pt>
    <dgm:pt modelId="{FB6B91CE-32B5-47FE-8DB8-77E2FA5A3844}" type="parTrans" cxnId="{E6ECF903-A81A-43E6-ACC1-C98F57FD938C}">
      <dgm:prSet/>
      <dgm:spPr/>
      <dgm:t>
        <a:bodyPr/>
        <a:lstStyle/>
        <a:p>
          <a:endParaRPr lang="en-GB"/>
        </a:p>
      </dgm:t>
    </dgm:pt>
    <dgm:pt modelId="{A4670A72-5C6E-48AA-82DF-41DCDF7F895E}" type="sibTrans" cxnId="{E6ECF903-A81A-43E6-ACC1-C98F57FD938C}">
      <dgm:prSet/>
      <dgm:spPr/>
      <dgm:t>
        <a:bodyPr/>
        <a:lstStyle/>
        <a:p>
          <a:endParaRPr lang="en-GB"/>
        </a:p>
      </dgm:t>
    </dgm:pt>
    <dgm:pt modelId="{A948B383-0DAE-4B48-BBBA-7AC484A5C858}">
      <dgm:prSet custT="1"/>
      <dgm:spPr/>
      <dgm:t>
        <a:bodyPr/>
        <a:lstStyle/>
        <a:p>
          <a:r>
            <a:rPr lang="en-GB" sz="1100" dirty="0">
              <a:latin typeface="Arial" panose="020B0604020202020204" pitchFamily="34" charset="0"/>
              <a:cs typeface="Arial" panose="020B0604020202020204" pitchFamily="34" charset="0"/>
            </a:rPr>
            <a:t>Work with other stakeholders to develop an integrated pathway for preventing non elective admission.</a:t>
          </a:r>
        </a:p>
      </dgm:t>
    </dgm:pt>
    <dgm:pt modelId="{A332435F-6DAA-47E6-A68A-80A369D1EDBC}" type="parTrans" cxnId="{45439B08-12FE-4C1D-912C-3BEB260D5F9F}">
      <dgm:prSet/>
      <dgm:spPr/>
      <dgm:t>
        <a:bodyPr/>
        <a:lstStyle/>
        <a:p>
          <a:endParaRPr lang="en-GB"/>
        </a:p>
      </dgm:t>
    </dgm:pt>
    <dgm:pt modelId="{95B30513-A26B-4BF2-9CCC-FA3F9D09750B}" type="sibTrans" cxnId="{45439B08-12FE-4C1D-912C-3BEB260D5F9F}">
      <dgm:prSet/>
      <dgm:spPr/>
      <dgm:t>
        <a:bodyPr/>
        <a:lstStyle/>
        <a:p>
          <a:endParaRPr lang="en-GB"/>
        </a:p>
      </dgm:t>
    </dgm:pt>
    <dgm:pt modelId="{1CCA8F05-288D-43AF-ACC7-B5DAC350C791}">
      <dgm:prSet phldrT="[Text]" custT="1"/>
      <dgm:spPr/>
      <dgm:t>
        <a:bodyPr/>
        <a:lstStyle/>
        <a:p>
          <a:r>
            <a:rPr lang="en-GB" sz="1200" dirty="0">
              <a:latin typeface="Arial" panose="020B0604020202020204" pitchFamily="34" charset="0"/>
              <a:cs typeface="Arial" panose="020B0604020202020204" pitchFamily="34" charset="0"/>
            </a:rPr>
            <a:t>Education – Deliver education for Patients, carers, Health Care Professionals Consider Group model such as Insulin groups, Patient events, 10 point care process, liaise with Know Diabetes Team to target DEFEND population education</a:t>
          </a:r>
        </a:p>
      </dgm:t>
    </dgm:pt>
    <dgm:pt modelId="{C030A988-368D-4B22-B7E7-AADB0662B783}" type="parTrans" cxnId="{32BCFB55-5280-41F1-8B1B-97210DCC57B8}">
      <dgm:prSet/>
      <dgm:spPr/>
      <dgm:t>
        <a:bodyPr/>
        <a:lstStyle/>
        <a:p>
          <a:endParaRPr lang="en-GB"/>
        </a:p>
      </dgm:t>
    </dgm:pt>
    <dgm:pt modelId="{792E330A-5DA6-4871-BB4C-C87D2970D639}" type="sibTrans" cxnId="{32BCFB55-5280-41F1-8B1B-97210DCC57B8}">
      <dgm:prSet/>
      <dgm:spPr/>
      <dgm:t>
        <a:bodyPr/>
        <a:lstStyle/>
        <a:p>
          <a:endParaRPr lang="en-GB"/>
        </a:p>
      </dgm:t>
    </dgm:pt>
    <dgm:pt modelId="{010430E8-452E-4196-B405-2C3CD43533BA}">
      <dgm:prSet phldrT="[Text]" custT="1"/>
      <dgm:spPr/>
      <dgm:t>
        <a:bodyPr/>
        <a:lstStyle/>
        <a:p>
          <a:r>
            <a:rPr lang="en-GB" sz="1200" dirty="0">
              <a:latin typeface="Arial" panose="020B0604020202020204" pitchFamily="34" charset="0"/>
              <a:cs typeface="Arial" panose="020B0604020202020204" pitchFamily="34" charset="0"/>
            </a:rPr>
            <a:t>Risk stratification using virtual and face to face clinics in GP practice</a:t>
          </a:r>
        </a:p>
      </dgm:t>
    </dgm:pt>
    <dgm:pt modelId="{CFF781AE-8586-4FB6-B9AD-19A2A81146C7}" type="parTrans" cxnId="{4F900427-6CF0-466E-8BCC-BC6FDB5F8A8A}">
      <dgm:prSet/>
      <dgm:spPr/>
      <dgm:t>
        <a:bodyPr/>
        <a:lstStyle/>
        <a:p>
          <a:endParaRPr lang="en-GB"/>
        </a:p>
      </dgm:t>
    </dgm:pt>
    <dgm:pt modelId="{1A978B27-C7FC-4320-9AFA-5E8E4E043327}" type="sibTrans" cxnId="{4F900427-6CF0-466E-8BCC-BC6FDB5F8A8A}">
      <dgm:prSet/>
      <dgm:spPr/>
      <dgm:t>
        <a:bodyPr/>
        <a:lstStyle/>
        <a:p>
          <a:endParaRPr lang="en-GB"/>
        </a:p>
      </dgm:t>
    </dgm:pt>
    <dgm:pt modelId="{E454E899-D960-4AA1-BCAC-104AC8797E68}">
      <dgm:prSet custT="1"/>
      <dgm:spPr/>
      <dgm:t>
        <a:bodyPr/>
        <a:lstStyle/>
        <a:p>
          <a:r>
            <a:rPr lang="en-GB" sz="1200" dirty="0">
              <a:effectLst/>
              <a:latin typeface="Arial" panose="020B0604020202020204" pitchFamily="34" charset="0"/>
              <a:cs typeface="Arial" panose="020B0604020202020204" pitchFamily="34" charset="0"/>
            </a:rPr>
            <a:t>Individualised care plan based on People with Diabetes risk</a:t>
          </a:r>
          <a:endParaRPr lang="en-GB" sz="1200" dirty="0">
            <a:latin typeface="Arial" panose="020B0604020202020204" pitchFamily="34" charset="0"/>
            <a:cs typeface="Arial" panose="020B0604020202020204" pitchFamily="34" charset="0"/>
          </a:endParaRPr>
        </a:p>
      </dgm:t>
    </dgm:pt>
    <dgm:pt modelId="{129CC45C-9A34-4E05-B04B-4D543D9978A5}" type="parTrans" cxnId="{5D6E044E-0C66-49C4-977E-1B812FF98FAC}">
      <dgm:prSet/>
      <dgm:spPr/>
      <dgm:t>
        <a:bodyPr/>
        <a:lstStyle/>
        <a:p>
          <a:endParaRPr lang="en-GB"/>
        </a:p>
      </dgm:t>
    </dgm:pt>
    <dgm:pt modelId="{38FF14EE-279D-4FD0-97F5-232B887C4E4D}" type="sibTrans" cxnId="{5D6E044E-0C66-49C4-977E-1B812FF98FAC}">
      <dgm:prSet/>
      <dgm:spPr/>
      <dgm:t>
        <a:bodyPr/>
        <a:lstStyle/>
        <a:p>
          <a:endParaRPr lang="en-GB"/>
        </a:p>
      </dgm:t>
    </dgm:pt>
    <dgm:pt modelId="{ACAC8427-1085-4AAE-B032-D8D95213D734}">
      <dgm:prSet custT="1"/>
      <dgm:spPr/>
      <dgm:t>
        <a:bodyPr/>
        <a:lstStyle/>
        <a:p>
          <a:r>
            <a:rPr lang="en-GB" sz="1200" dirty="0">
              <a:latin typeface="Arial" panose="020B0604020202020204" pitchFamily="34" charset="0"/>
              <a:cs typeface="Arial" panose="020B0604020202020204" pitchFamily="34" charset="0"/>
            </a:rPr>
            <a:t> Audit project.</a:t>
          </a:r>
        </a:p>
      </dgm:t>
    </dgm:pt>
    <dgm:pt modelId="{650FDC36-9362-4487-9E47-BB1A10F82A57}" type="parTrans" cxnId="{AE808F85-F866-42D7-BA62-0B9D8C445E31}">
      <dgm:prSet/>
      <dgm:spPr/>
      <dgm:t>
        <a:bodyPr/>
        <a:lstStyle/>
        <a:p>
          <a:endParaRPr lang="en-GB"/>
        </a:p>
      </dgm:t>
    </dgm:pt>
    <dgm:pt modelId="{C95F810E-AF2C-4BE0-ABF2-99E057CA2D75}" type="sibTrans" cxnId="{AE808F85-F866-42D7-BA62-0B9D8C445E31}">
      <dgm:prSet/>
      <dgm:spPr/>
      <dgm:t>
        <a:bodyPr/>
        <a:lstStyle/>
        <a:p>
          <a:endParaRPr lang="en-GB"/>
        </a:p>
      </dgm:t>
    </dgm:pt>
    <dgm:pt modelId="{F6C48B83-28C9-4AB6-9638-C0754043BAD3}">
      <dgm:prSet custT="1"/>
      <dgm:spPr/>
      <dgm:t>
        <a:bodyPr/>
        <a:lstStyle/>
        <a:p>
          <a:endParaRPr lang="en-GB" sz="1400" dirty="0">
            <a:latin typeface="Arial" panose="020B0604020202020204" pitchFamily="34" charset="0"/>
            <a:cs typeface="Arial" panose="020B0604020202020204" pitchFamily="34" charset="0"/>
          </a:endParaRPr>
        </a:p>
      </dgm:t>
    </dgm:pt>
    <dgm:pt modelId="{8C741C21-03A8-4590-BCFC-483097BCFF22}" type="parTrans" cxnId="{C5E284BE-B329-4EBF-99D6-154B43634903}">
      <dgm:prSet/>
      <dgm:spPr/>
      <dgm:t>
        <a:bodyPr/>
        <a:lstStyle/>
        <a:p>
          <a:endParaRPr lang="en-GB"/>
        </a:p>
      </dgm:t>
    </dgm:pt>
    <dgm:pt modelId="{0EA29572-97AB-4D65-9F1D-E6BEBCE8FF47}" type="sibTrans" cxnId="{C5E284BE-B329-4EBF-99D6-154B43634903}">
      <dgm:prSet/>
      <dgm:spPr/>
      <dgm:t>
        <a:bodyPr/>
        <a:lstStyle/>
        <a:p>
          <a:endParaRPr lang="en-GB"/>
        </a:p>
      </dgm:t>
    </dgm:pt>
    <dgm:pt modelId="{97FFA627-A93F-4B98-A228-31EB687E8EA0}">
      <dgm:prSet custT="1"/>
      <dgm:spPr/>
      <dgm:t>
        <a:bodyPr/>
        <a:lstStyle/>
        <a:p>
          <a:endParaRPr lang="en-GB" sz="1400" dirty="0">
            <a:latin typeface="Arial" panose="020B0604020202020204" pitchFamily="34" charset="0"/>
            <a:cs typeface="Arial" panose="020B0604020202020204" pitchFamily="34" charset="0"/>
          </a:endParaRPr>
        </a:p>
      </dgm:t>
    </dgm:pt>
    <dgm:pt modelId="{1BA4F431-C695-47F9-8B23-A03ADD956740}" type="parTrans" cxnId="{7AFDF6A2-9876-4CDE-B608-A614CBD08535}">
      <dgm:prSet/>
      <dgm:spPr/>
      <dgm:t>
        <a:bodyPr/>
        <a:lstStyle/>
        <a:p>
          <a:endParaRPr lang="en-GB"/>
        </a:p>
      </dgm:t>
    </dgm:pt>
    <dgm:pt modelId="{009A5DDE-B088-4D9B-B6EA-9FB4CB89410C}" type="sibTrans" cxnId="{7AFDF6A2-9876-4CDE-B608-A614CBD08535}">
      <dgm:prSet/>
      <dgm:spPr/>
      <dgm:t>
        <a:bodyPr/>
        <a:lstStyle/>
        <a:p>
          <a:endParaRPr lang="en-GB"/>
        </a:p>
      </dgm:t>
    </dgm:pt>
    <dgm:pt modelId="{2D4DCA35-F6F5-4B04-8483-44F9FCFCE067}" type="pres">
      <dgm:prSet presAssocID="{6B6E1B7E-BC0E-4E83-9413-964DD2D286BE}" presName="linearFlow" presStyleCnt="0">
        <dgm:presLayoutVars>
          <dgm:dir/>
          <dgm:animLvl val="lvl"/>
          <dgm:resizeHandles val="exact"/>
        </dgm:presLayoutVars>
      </dgm:prSet>
      <dgm:spPr/>
      <dgm:t>
        <a:bodyPr/>
        <a:lstStyle/>
        <a:p>
          <a:endParaRPr lang="en-GB"/>
        </a:p>
      </dgm:t>
    </dgm:pt>
    <dgm:pt modelId="{7F2DAC9E-DA8E-432F-A33A-9C869E06A9AC}" type="pres">
      <dgm:prSet presAssocID="{CECF1B1D-04F7-4D6E-987A-8D1ACC6664AC}" presName="composite" presStyleCnt="0"/>
      <dgm:spPr/>
    </dgm:pt>
    <dgm:pt modelId="{F8107D4A-730F-4465-92BA-79B74FF7EA86}" type="pres">
      <dgm:prSet presAssocID="{CECF1B1D-04F7-4D6E-987A-8D1ACC6664AC}" presName="parentText" presStyleLbl="alignNode1" presStyleIdx="0" presStyleCnt="4" custLinFactNeighborY="7951">
        <dgm:presLayoutVars>
          <dgm:chMax val="1"/>
          <dgm:bulletEnabled val="1"/>
        </dgm:presLayoutVars>
      </dgm:prSet>
      <dgm:spPr/>
      <dgm:t>
        <a:bodyPr/>
        <a:lstStyle/>
        <a:p>
          <a:endParaRPr lang="en-GB"/>
        </a:p>
      </dgm:t>
    </dgm:pt>
    <dgm:pt modelId="{32781278-D07A-435C-BBA6-403285BE16C9}" type="pres">
      <dgm:prSet presAssocID="{CECF1B1D-04F7-4D6E-987A-8D1ACC6664AC}" presName="descendantText" presStyleLbl="alignAcc1" presStyleIdx="0" presStyleCnt="4" custScaleY="113775" custLinFactNeighborX="0" custLinFactNeighborY="18591">
        <dgm:presLayoutVars>
          <dgm:bulletEnabled val="1"/>
        </dgm:presLayoutVars>
      </dgm:prSet>
      <dgm:spPr/>
      <dgm:t>
        <a:bodyPr/>
        <a:lstStyle/>
        <a:p>
          <a:endParaRPr lang="en-GB"/>
        </a:p>
      </dgm:t>
    </dgm:pt>
    <dgm:pt modelId="{71FBFED6-889B-4FB3-B6FA-D971759E0060}" type="pres">
      <dgm:prSet presAssocID="{4A4C82C0-5D9F-430D-84C2-0B3AA33C283A}" presName="sp" presStyleCnt="0"/>
      <dgm:spPr/>
    </dgm:pt>
    <dgm:pt modelId="{4A9D1351-78C3-4FEF-8DF1-9933E603C05B}" type="pres">
      <dgm:prSet presAssocID="{6736809A-23AD-4CFE-9412-A9F012C14511}" presName="composite" presStyleCnt="0"/>
      <dgm:spPr/>
    </dgm:pt>
    <dgm:pt modelId="{B10F76AA-2E54-422B-BFFF-430660936CCB}" type="pres">
      <dgm:prSet presAssocID="{6736809A-23AD-4CFE-9412-A9F012C14511}" presName="parentText" presStyleLbl="alignNode1" presStyleIdx="1" presStyleCnt="4" custLinFactNeighborY="-12469">
        <dgm:presLayoutVars>
          <dgm:chMax val="1"/>
          <dgm:bulletEnabled val="1"/>
        </dgm:presLayoutVars>
      </dgm:prSet>
      <dgm:spPr/>
      <dgm:t>
        <a:bodyPr/>
        <a:lstStyle/>
        <a:p>
          <a:endParaRPr lang="en-GB"/>
        </a:p>
      </dgm:t>
    </dgm:pt>
    <dgm:pt modelId="{5260CF21-0636-4F98-84F5-14B12B1F9FEB}" type="pres">
      <dgm:prSet presAssocID="{6736809A-23AD-4CFE-9412-A9F012C14511}" presName="descendantText" presStyleLbl="alignAcc1" presStyleIdx="1" presStyleCnt="4" custScaleY="99106" custLinFactNeighborY="-7727">
        <dgm:presLayoutVars>
          <dgm:bulletEnabled val="1"/>
        </dgm:presLayoutVars>
      </dgm:prSet>
      <dgm:spPr/>
      <dgm:t>
        <a:bodyPr/>
        <a:lstStyle/>
        <a:p>
          <a:endParaRPr lang="en-GB"/>
        </a:p>
      </dgm:t>
    </dgm:pt>
    <dgm:pt modelId="{4C7470AC-D33E-4973-B807-BAF9EAB2BDD8}" type="pres">
      <dgm:prSet presAssocID="{E3D6E528-D4A3-41F6-94B6-62B2F6CDB304}" presName="sp" presStyleCnt="0"/>
      <dgm:spPr/>
    </dgm:pt>
    <dgm:pt modelId="{27940CEE-4600-4501-9E60-06636BAFA3F9}" type="pres">
      <dgm:prSet presAssocID="{464D3FC7-A02C-468F-B0B8-52786A8C62E5}" presName="composite" presStyleCnt="0"/>
      <dgm:spPr/>
    </dgm:pt>
    <dgm:pt modelId="{7CD172FB-506D-4662-A7E2-8A4EE5A220C8}" type="pres">
      <dgm:prSet presAssocID="{464D3FC7-A02C-468F-B0B8-52786A8C62E5}" presName="parentText" presStyleLbl="alignNode1" presStyleIdx="2" presStyleCnt="4" custLinFactNeighborX="1484" custLinFactNeighborY="-30409">
        <dgm:presLayoutVars>
          <dgm:chMax val="1"/>
          <dgm:bulletEnabled val="1"/>
        </dgm:presLayoutVars>
      </dgm:prSet>
      <dgm:spPr/>
      <dgm:t>
        <a:bodyPr/>
        <a:lstStyle/>
        <a:p>
          <a:endParaRPr lang="en-GB"/>
        </a:p>
      </dgm:t>
    </dgm:pt>
    <dgm:pt modelId="{ECDBA1AA-2016-4444-BFEA-AFFE01EEEE77}" type="pres">
      <dgm:prSet presAssocID="{464D3FC7-A02C-468F-B0B8-52786A8C62E5}" presName="descendantText" presStyleLbl="alignAcc1" presStyleIdx="2" presStyleCnt="4" custLinFactNeighborX="0" custLinFactNeighborY="-38045">
        <dgm:presLayoutVars>
          <dgm:bulletEnabled val="1"/>
        </dgm:presLayoutVars>
      </dgm:prSet>
      <dgm:spPr/>
      <dgm:t>
        <a:bodyPr/>
        <a:lstStyle/>
        <a:p>
          <a:endParaRPr lang="en-GB"/>
        </a:p>
      </dgm:t>
    </dgm:pt>
    <dgm:pt modelId="{2A63A253-DED9-47BE-B7D3-BBF475812719}" type="pres">
      <dgm:prSet presAssocID="{FE6C870C-E643-435E-AB11-1DDC98B04C84}" presName="sp" presStyleCnt="0"/>
      <dgm:spPr/>
    </dgm:pt>
    <dgm:pt modelId="{8FFAED26-60CB-4BED-9FAD-D5F8472D53B5}" type="pres">
      <dgm:prSet presAssocID="{2F2B9CDB-A609-4EC1-ADFA-46DE20ADBC94}" presName="composite" presStyleCnt="0"/>
      <dgm:spPr/>
    </dgm:pt>
    <dgm:pt modelId="{19A2AB39-5335-4230-BE27-7DC0D892AFF5}" type="pres">
      <dgm:prSet presAssocID="{2F2B9CDB-A609-4EC1-ADFA-46DE20ADBC94}" presName="parentText" presStyleLbl="alignNode1" presStyleIdx="3" presStyleCnt="4" custLinFactNeighborX="-495" custLinFactNeighborY="-53063">
        <dgm:presLayoutVars>
          <dgm:chMax val="1"/>
          <dgm:bulletEnabled val="1"/>
        </dgm:presLayoutVars>
      </dgm:prSet>
      <dgm:spPr/>
      <dgm:t>
        <a:bodyPr/>
        <a:lstStyle/>
        <a:p>
          <a:endParaRPr lang="en-GB"/>
        </a:p>
      </dgm:t>
    </dgm:pt>
    <dgm:pt modelId="{110815D9-368D-4F79-9278-45DF65FE9415}" type="pres">
      <dgm:prSet presAssocID="{2F2B9CDB-A609-4EC1-ADFA-46DE20ADBC94}" presName="descendantText" presStyleLbl="alignAcc1" presStyleIdx="3" presStyleCnt="4" custLinFactNeighborX="130" custLinFactNeighborY="-67903">
        <dgm:presLayoutVars>
          <dgm:bulletEnabled val="1"/>
        </dgm:presLayoutVars>
      </dgm:prSet>
      <dgm:spPr/>
      <dgm:t>
        <a:bodyPr/>
        <a:lstStyle/>
        <a:p>
          <a:endParaRPr lang="en-GB"/>
        </a:p>
      </dgm:t>
    </dgm:pt>
  </dgm:ptLst>
  <dgm:cxnLst>
    <dgm:cxn modelId="{DB65518E-3145-4E5D-8744-435374456751}" srcId="{464D3FC7-A02C-468F-B0B8-52786A8C62E5}" destId="{F35A9768-B04A-4466-9F02-27C6BCE08503}" srcOrd="0" destOrd="0" parTransId="{2D544797-EB1B-4702-9CE5-A6A02F0452FF}" sibTransId="{688F5100-033A-47D9-B83F-2442CEEE3356}"/>
    <dgm:cxn modelId="{5360BAB6-7FB0-451E-9BF6-5A203DEEFC23}" type="presOf" srcId="{CECF1B1D-04F7-4D6E-987A-8D1ACC6664AC}" destId="{F8107D4A-730F-4465-92BA-79B74FF7EA86}" srcOrd="0" destOrd="0" presId="urn:microsoft.com/office/officeart/2005/8/layout/chevron2"/>
    <dgm:cxn modelId="{73566E9B-5A0A-4BF3-9370-9D0C12A06561}" srcId="{2F2B9CDB-A609-4EC1-ADFA-46DE20ADBC94}" destId="{759644D9-DB22-4B50-B0FC-974D6C30E23B}" srcOrd="0" destOrd="0" parTransId="{1DBE81B4-F94D-48E0-963D-EDADF2D771DE}" sibTransId="{D480DDB7-72EA-4C3C-B4F2-FEBA57414073}"/>
    <dgm:cxn modelId="{B155AA59-D911-46C3-AACA-63D43AA7EEE1}" type="presOf" srcId="{F36BEB8B-D9A4-4CD3-A0AE-A52EE3050BE3}" destId="{ECDBA1AA-2016-4444-BFEA-AFFE01EEEE77}" srcOrd="0" destOrd="1" presId="urn:microsoft.com/office/officeart/2005/8/layout/chevron2"/>
    <dgm:cxn modelId="{86A108FC-E31F-40FB-9AE5-0C509D40FB59}" type="presOf" srcId="{97FFA627-A93F-4B98-A228-31EB687E8EA0}" destId="{32781278-D07A-435C-BBA6-403285BE16C9}" srcOrd="0" destOrd="5" presId="urn:microsoft.com/office/officeart/2005/8/layout/chevron2"/>
    <dgm:cxn modelId="{0D33C9ED-9498-4906-8355-E3CC98A639A2}" type="presOf" srcId="{39FAFCC9-E09D-42F6-BFC3-096F32AFF32E}" destId="{5260CF21-0636-4F98-84F5-14B12B1F9FEB}" srcOrd="0" destOrd="2" presId="urn:microsoft.com/office/officeart/2005/8/layout/chevron2"/>
    <dgm:cxn modelId="{5D6E044E-0C66-49C4-977E-1B812FF98FAC}" srcId="{6736809A-23AD-4CFE-9412-A9F012C14511}" destId="{E454E899-D960-4AA1-BCAC-104AC8797E68}" srcOrd="1" destOrd="0" parTransId="{129CC45C-9A34-4E05-B04B-4D543D9978A5}" sibTransId="{38FF14EE-279D-4FD0-97F5-232B887C4E4D}"/>
    <dgm:cxn modelId="{04961FE9-9AD2-4958-9E36-D6E641FA596E}" type="presOf" srcId="{1CCA8F05-288D-43AF-ACC7-B5DAC350C791}" destId="{110815D9-368D-4F79-9278-45DF65FE9415}" srcOrd="0" destOrd="1" presId="urn:microsoft.com/office/officeart/2005/8/layout/chevron2"/>
    <dgm:cxn modelId="{AE808F85-F866-42D7-BA62-0B9D8C445E31}" srcId="{464D3FC7-A02C-468F-B0B8-52786A8C62E5}" destId="{ACAC8427-1085-4AAE-B032-D8D95213D734}" srcOrd="3" destOrd="0" parTransId="{650FDC36-9362-4487-9E47-BB1A10F82A57}" sibTransId="{C95F810E-AF2C-4BE0-ABF2-99E057CA2D75}"/>
    <dgm:cxn modelId="{D46D5425-8C54-43CE-AF4A-D778D1E83119}" type="presOf" srcId="{2F2B9CDB-A609-4EC1-ADFA-46DE20ADBC94}" destId="{19A2AB39-5335-4230-BE27-7DC0D892AFF5}" srcOrd="0" destOrd="0" presId="urn:microsoft.com/office/officeart/2005/8/layout/chevron2"/>
    <dgm:cxn modelId="{76C01183-7C73-45B7-8CCF-324912DF75B0}" type="presOf" srcId="{6B6E1B7E-BC0E-4E83-9413-964DD2D286BE}" destId="{2D4DCA35-F6F5-4B04-8483-44F9FCFCE067}" srcOrd="0" destOrd="0" presId="urn:microsoft.com/office/officeart/2005/8/layout/chevron2"/>
    <dgm:cxn modelId="{4CA4BC57-B3F2-4C16-912E-9C3DD6F02022}" srcId="{6B6E1B7E-BC0E-4E83-9413-964DD2D286BE}" destId="{CECF1B1D-04F7-4D6E-987A-8D1ACC6664AC}" srcOrd="0" destOrd="0" parTransId="{E992D8CF-7C02-4CDA-BEB1-D957D14098A6}" sibTransId="{4A4C82C0-5D9F-430D-84C2-0B3AA33C283A}"/>
    <dgm:cxn modelId="{B059E585-EDA9-48A6-A777-FA0F55BC0899}" type="presOf" srcId="{010430E8-452E-4196-B405-2C3CD43533BA}" destId="{5260CF21-0636-4F98-84F5-14B12B1F9FEB}" srcOrd="0" destOrd="0" presId="urn:microsoft.com/office/officeart/2005/8/layout/chevron2"/>
    <dgm:cxn modelId="{6A6BAC3B-F6DF-45C4-9B33-BE9CCFA431B7}" type="presOf" srcId="{95A687ED-29C9-4158-836B-9FFF28D3A00B}" destId="{32781278-D07A-435C-BBA6-403285BE16C9}" srcOrd="0" destOrd="3" presId="urn:microsoft.com/office/officeart/2005/8/layout/chevron2"/>
    <dgm:cxn modelId="{8F3846E6-2104-46E2-85F4-277D311353CD}" type="presOf" srcId="{26B994F0-DD6A-49DD-BB4B-7FD715EEB2E8}" destId="{32781278-D07A-435C-BBA6-403285BE16C9}" srcOrd="0" destOrd="1" presId="urn:microsoft.com/office/officeart/2005/8/layout/chevron2"/>
    <dgm:cxn modelId="{45439B08-12FE-4C1D-912C-3BEB260D5F9F}" srcId="{CECF1B1D-04F7-4D6E-987A-8D1ACC6664AC}" destId="{A948B383-0DAE-4B48-BBBA-7AC484A5C858}" srcOrd="4" destOrd="0" parTransId="{A332435F-6DAA-47E6-A68A-80A369D1EDBC}" sibTransId="{95B30513-A26B-4BF2-9CCC-FA3F9D09750B}"/>
    <dgm:cxn modelId="{EBC3D621-4F2A-443B-938D-643F36D7FE7F}" type="presOf" srcId="{759644D9-DB22-4B50-B0FC-974D6C30E23B}" destId="{110815D9-368D-4F79-9278-45DF65FE9415}" srcOrd="0" destOrd="0" presId="urn:microsoft.com/office/officeart/2005/8/layout/chevron2"/>
    <dgm:cxn modelId="{441359AB-D0DB-4D61-9D3E-6AB796ABC2E8}" type="presOf" srcId="{53C5A6FD-42A1-491F-A1EA-C4CDECD7B722}" destId="{ECDBA1AA-2016-4444-BFEA-AFFE01EEEE77}" srcOrd="0" destOrd="2" presId="urn:microsoft.com/office/officeart/2005/8/layout/chevron2"/>
    <dgm:cxn modelId="{AE9AD33B-3972-4EA5-9644-86F318660B8D}" srcId="{CECF1B1D-04F7-4D6E-987A-8D1ACC6664AC}" destId="{EDD9A570-63B5-4EC7-A36D-4FC8FE953040}" srcOrd="0" destOrd="0" parTransId="{3C8ECC43-C3C9-4652-9447-7573CB4CAC89}" sibTransId="{72BF1AE8-25D1-4640-BDA8-B678EE213636}"/>
    <dgm:cxn modelId="{A9654EF0-307F-493F-B325-B66CB50F9757}" srcId="{6B6E1B7E-BC0E-4E83-9413-964DD2D286BE}" destId="{2F2B9CDB-A609-4EC1-ADFA-46DE20ADBC94}" srcOrd="3" destOrd="0" parTransId="{39C205F6-6F0D-46D8-A067-9EDA79950F5D}" sibTransId="{4C593E87-4AD0-48A4-BF46-02F43240AB2E}"/>
    <dgm:cxn modelId="{199AF601-3284-4B84-868F-DB96F95E2ADE}" srcId="{6B6E1B7E-BC0E-4E83-9413-964DD2D286BE}" destId="{464D3FC7-A02C-468F-B0B8-52786A8C62E5}" srcOrd="2" destOrd="0" parTransId="{D983D63D-60E6-4163-92CA-47719A80F7D7}" sibTransId="{FE6C870C-E643-435E-AB11-1DDC98B04C84}"/>
    <dgm:cxn modelId="{4F900427-6CF0-466E-8BCC-BC6FDB5F8A8A}" srcId="{6736809A-23AD-4CFE-9412-A9F012C14511}" destId="{010430E8-452E-4196-B405-2C3CD43533BA}" srcOrd="0" destOrd="0" parTransId="{CFF781AE-8586-4FB6-B9AD-19A2A81146C7}" sibTransId="{1A978B27-C7FC-4320-9AFA-5E8E4E043327}"/>
    <dgm:cxn modelId="{6B08098C-2A11-49D9-A434-0254BF6ADEA5}" type="presOf" srcId="{6736809A-23AD-4CFE-9412-A9F012C14511}" destId="{B10F76AA-2E54-422B-BFFF-430660936CCB}" srcOrd="0" destOrd="0" presId="urn:microsoft.com/office/officeart/2005/8/layout/chevron2"/>
    <dgm:cxn modelId="{82950C43-0B66-4842-A557-F8E37065E409}" srcId="{CECF1B1D-04F7-4D6E-987A-8D1ACC6664AC}" destId="{C9750A2F-BCC2-453F-AC8D-36E3FC1E3C46}" srcOrd="2" destOrd="0" parTransId="{D99751B6-9278-449E-8027-0D8F285A4707}" sibTransId="{C5460653-CE5E-41D2-930E-651706DED0F2}"/>
    <dgm:cxn modelId="{E6ECF903-A81A-43E6-ACC1-C98F57FD938C}" srcId="{CECF1B1D-04F7-4D6E-987A-8D1ACC6664AC}" destId="{95A687ED-29C9-4158-836B-9FFF28D3A00B}" srcOrd="3" destOrd="0" parTransId="{FB6B91CE-32B5-47FE-8DB8-77E2FA5A3844}" sibTransId="{A4670A72-5C6E-48AA-82DF-41DCDF7F895E}"/>
    <dgm:cxn modelId="{D072B0FC-BFCB-46FA-B6C9-AC95FDD0183C}" type="presOf" srcId="{C9750A2F-BCC2-453F-AC8D-36E3FC1E3C46}" destId="{32781278-D07A-435C-BBA6-403285BE16C9}" srcOrd="0" destOrd="2" presId="urn:microsoft.com/office/officeart/2005/8/layout/chevron2"/>
    <dgm:cxn modelId="{A4B2E020-B55A-48F5-887F-67D6A7B0C856}" srcId="{464D3FC7-A02C-468F-B0B8-52786A8C62E5}" destId="{F36BEB8B-D9A4-4CD3-A0AE-A52EE3050BE3}" srcOrd="1" destOrd="0" parTransId="{43A5DBEF-6475-4C2B-8260-D7E3BA46DFCE}" sibTransId="{9486205E-2B5B-4B34-ACC5-AAD477C79C81}"/>
    <dgm:cxn modelId="{E4EA2140-5CFA-41C8-8EAC-19D6C4787D44}" type="presOf" srcId="{F6C48B83-28C9-4AB6-9638-C0754043BAD3}" destId="{ECDBA1AA-2016-4444-BFEA-AFFE01EEEE77}" srcOrd="0" destOrd="4" presId="urn:microsoft.com/office/officeart/2005/8/layout/chevron2"/>
    <dgm:cxn modelId="{FB38BE78-23E7-4445-B43B-27194F33CCAE}" type="presOf" srcId="{ACAC8427-1085-4AAE-B032-D8D95213D734}" destId="{ECDBA1AA-2016-4444-BFEA-AFFE01EEEE77}" srcOrd="0" destOrd="3" presId="urn:microsoft.com/office/officeart/2005/8/layout/chevron2"/>
    <dgm:cxn modelId="{32BCFB55-5280-41F1-8B1B-97210DCC57B8}" srcId="{2F2B9CDB-A609-4EC1-ADFA-46DE20ADBC94}" destId="{1CCA8F05-288D-43AF-ACC7-B5DAC350C791}" srcOrd="1" destOrd="0" parTransId="{C030A988-368D-4B22-B7E7-AADB0662B783}" sibTransId="{792E330A-5DA6-4871-BB4C-C87D2970D639}"/>
    <dgm:cxn modelId="{7AFDF6A2-9876-4CDE-B608-A614CBD08535}" srcId="{CECF1B1D-04F7-4D6E-987A-8D1ACC6664AC}" destId="{97FFA627-A93F-4B98-A228-31EB687E8EA0}" srcOrd="5" destOrd="0" parTransId="{1BA4F431-C695-47F9-8B23-A03ADD956740}" sibTransId="{009A5DDE-B088-4D9B-B6EA-9FB4CB89410C}"/>
    <dgm:cxn modelId="{988D239A-B62A-4B22-9F38-35DA5EAFA06C}" type="presOf" srcId="{464D3FC7-A02C-468F-B0B8-52786A8C62E5}" destId="{7CD172FB-506D-4662-A7E2-8A4EE5A220C8}" srcOrd="0" destOrd="0" presId="urn:microsoft.com/office/officeart/2005/8/layout/chevron2"/>
    <dgm:cxn modelId="{811EAA84-DC6C-478E-B497-2E3981F115B4}" type="presOf" srcId="{F35A9768-B04A-4466-9F02-27C6BCE08503}" destId="{ECDBA1AA-2016-4444-BFEA-AFFE01EEEE77}" srcOrd="0" destOrd="0" presId="urn:microsoft.com/office/officeart/2005/8/layout/chevron2"/>
    <dgm:cxn modelId="{9A0CE872-FD2D-4925-984F-0EEC97345327}" srcId="{CECF1B1D-04F7-4D6E-987A-8D1ACC6664AC}" destId="{26B994F0-DD6A-49DD-BB4B-7FD715EEB2E8}" srcOrd="1" destOrd="0" parTransId="{6AEB54FC-4B7F-48BD-B3D1-8BE452B5624F}" sibTransId="{BA0AC173-F8EC-4935-BD05-94AAF6AEE48B}"/>
    <dgm:cxn modelId="{E9B83DD2-A23F-433E-A666-8E3CAF19DC49}" srcId="{6B6E1B7E-BC0E-4E83-9413-964DD2D286BE}" destId="{6736809A-23AD-4CFE-9412-A9F012C14511}" srcOrd="1" destOrd="0" parTransId="{2BE7B4D0-B72B-4CEF-8CB8-098629EBF593}" sibTransId="{E3D6E528-D4A3-41F6-94B6-62B2F6CDB304}"/>
    <dgm:cxn modelId="{27D647DF-175A-4ACE-8CAB-87FDF83C61AA}" srcId="{6736809A-23AD-4CFE-9412-A9F012C14511}" destId="{39FAFCC9-E09D-42F6-BFC3-096F32AFF32E}" srcOrd="2" destOrd="0" parTransId="{FF0BA94B-79E9-49B9-8A47-731C8F7592AE}" sibTransId="{34C3B6FE-33A9-4604-9B72-BDE72E23EFAE}"/>
    <dgm:cxn modelId="{5EE428F2-EE72-452D-9BE6-CA15F5ACF2F9}" srcId="{6736809A-23AD-4CFE-9412-A9F012C14511}" destId="{10C24167-48B5-4FFE-B443-67FD458967CC}" srcOrd="3" destOrd="0" parTransId="{DD3C7A11-B15D-4F8D-8DB2-B3712BA64A61}" sibTransId="{C58DD1EF-AE6D-4F26-8F85-F03098D139AC}"/>
    <dgm:cxn modelId="{28605E87-9306-46A3-A438-200465FC7117}" srcId="{464D3FC7-A02C-468F-B0B8-52786A8C62E5}" destId="{53C5A6FD-42A1-491F-A1EA-C4CDECD7B722}" srcOrd="2" destOrd="0" parTransId="{2EF5E49D-CE3B-4548-99C1-A05902C526E1}" sibTransId="{89303DC7-F8B7-4534-B8AF-787E2EF9A8A6}"/>
    <dgm:cxn modelId="{BDB45C8A-1898-4A70-83C3-1F01F82C9C74}" type="presOf" srcId="{10C24167-48B5-4FFE-B443-67FD458967CC}" destId="{5260CF21-0636-4F98-84F5-14B12B1F9FEB}" srcOrd="0" destOrd="3" presId="urn:microsoft.com/office/officeart/2005/8/layout/chevron2"/>
    <dgm:cxn modelId="{F04FC959-7B69-4580-B8CF-17EEF250D05C}" type="presOf" srcId="{A948B383-0DAE-4B48-BBBA-7AC484A5C858}" destId="{32781278-D07A-435C-BBA6-403285BE16C9}" srcOrd="0" destOrd="4" presId="urn:microsoft.com/office/officeart/2005/8/layout/chevron2"/>
    <dgm:cxn modelId="{CC8BA24C-293E-4325-B4B8-A4E3917F4EF8}" type="presOf" srcId="{EDD9A570-63B5-4EC7-A36D-4FC8FE953040}" destId="{32781278-D07A-435C-BBA6-403285BE16C9}" srcOrd="0" destOrd="0" presId="urn:microsoft.com/office/officeart/2005/8/layout/chevron2"/>
    <dgm:cxn modelId="{FF14E5D4-3041-48CB-B62A-421719926B73}" type="presOf" srcId="{E454E899-D960-4AA1-BCAC-104AC8797E68}" destId="{5260CF21-0636-4F98-84F5-14B12B1F9FEB}" srcOrd="0" destOrd="1" presId="urn:microsoft.com/office/officeart/2005/8/layout/chevron2"/>
    <dgm:cxn modelId="{C5E284BE-B329-4EBF-99D6-154B43634903}" srcId="{464D3FC7-A02C-468F-B0B8-52786A8C62E5}" destId="{F6C48B83-28C9-4AB6-9638-C0754043BAD3}" srcOrd="4" destOrd="0" parTransId="{8C741C21-03A8-4590-BCFC-483097BCFF22}" sibTransId="{0EA29572-97AB-4D65-9F1D-E6BEBCE8FF47}"/>
    <dgm:cxn modelId="{3C29457F-1B8A-4D3D-B80F-A2538C7C2281}" type="presParOf" srcId="{2D4DCA35-F6F5-4B04-8483-44F9FCFCE067}" destId="{7F2DAC9E-DA8E-432F-A33A-9C869E06A9AC}" srcOrd="0" destOrd="0" presId="urn:microsoft.com/office/officeart/2005/8/layout/chevron2"/>
    <dgm:cxn modelId="{F285FE72-91A9-4FB4-9576-A69595B4F13B}" type="presParOf" srcId="{7F2DAC9E-DA8E-432F-A33A-9C869E06A9AC}" destId="{F8107D4A-730F-4465-92BA-79B74FF7EA86}" srcOrd="0" destOrd="0" presId="urn:microsoft.com/office/officeart/2005/8/layout/chevron2"/>
    <dgm:cxn modelId="{B8AFAE7B-2AB3-4FCF-9D8B-C56882905941}" type="presParOf" srcId="{7F2DAC9E-DA8E-432F-A33A-9C869E06A9AC}" destId="{32781278-D07A-435C-BBA6-403285BE16C9}" srcOrd="1" destOrd="0" presId="urn:microsoft.com/office/officeart/2005/8/layout/chevron2"/>
    <dgm:cxn modelId="{72B7CFE5-4BF9-4A5D-8533-61FD208B716D}" type="presParOf" srcId="{2D4DCA35-F6F5-4B04-8483-44F9FCFCE067}" destId="{71FBFED6-889B-4FB3-B6FA-D971759E0060}" srcOrd="1" destOrd="0" presId="urn:microsoft.com/office/officeart/2005/8/layout/chevron2"/>
    <dgm:cxn modelId="{6D235F4F-8FC3-48E2-9835-CAFEB504FAF6}" type="presParOf" srcId="{2D4DCA35-F6F5-4B04-8483-44F9FCFCE067}" destId="{4A9D1351-78C3-4FEF-8DF1-9933E603C05B}" srcOrd="2" destOrd="0" presId="urn:microsoft.com/office/officeart/2005/8/layout/chevron2"/>
    <dgm:cxn modelId="{B4F8813C-A6EF-49AA-8FE1-3313DAD8E87D}" type="presParOf" srcId="{4A9D1351-78C3-4FEF-8DF1-9933E603C05B}" destId="{B10F76AA-2E54-422B-BFFF-430660936CCB}" srcOrd="0" destOrd="0" presId="urn:microsoft.com/office/officeart/2005/8/layout/chevron2"/>
    <dgm:cxn modelId="{F593808D-7B88-4082-AC29-D88DD5029D73}" type="presParOf" srcId="{4A9D1351-78C3-4FEF-8DF1-9933E603C05B}" destId="{5260CF21-0636-4F98-84F5-14B12B1F9FEB}" srcOrd="1" destOrd="0" presId="urn:microsoft.com/office/officeart/2005/8/layout/chevron2"/>
    <dgm:cxn modelId="{7C3CB68D-92BF-4627-92CA-656A0AC50F3D}" type="presParOf" srcId="{2D4DCA35-F6F5-4B04-8483-44F9FCFCE067}" destId="{4C7470AC-D33E-4973-B807-BAF9EAB2BDD8}" srcOrd="3" destOrd="0" presId="urn:microsoft.com/office/officeart/2005/8/layout/chevron2"/>
    <dgm:cxn modelId="{D4BEA233-0254-4CE5-B634-EA76A46735C4}" type="presParOf" srcId="{2D4DCA35-F6F5-4B04-8483-44F9FCFCE067}" destId="{27940CEE-4600-4501-9E60-06636BAFA3F9}" srcOrd="4" destOrd="0" presId="urn:microsoft.com/office/officeart/2005/8/layout/chevron2"/>
    <dgm:cxn modelId="{D042F77A-17D3-4BF2-BCCC-C96300146B65}" type="presParOf" srcId="{27940CEE-4600-4501-9E60-06636BAFA3F9}" destId="{7CD172FB-506D-4662-A7E2-8A4EE5A220C8}" srcOrd="0" destOrd="0" presId="urn:microsoft.com/office/officeart/2005/8/layout/chevron2"/>
    <dgm:cxn modelId="{C6BD1596-0D6E-4BF3-BD0F-DA9EBF5E7186}" type="presParOf" srcId="{27940CEE-4600-4501-9E60-06636BAFA3F9}" destId="{ECDBA1AA-2016-4444-BFEA-AFFE01EEEE77}" srcOrd="1" destOrd="0" presId="urn:microsoft.com/office/officeart/2005/8/layout/chevron2"/>
    <dgm:cxn modelId="{DCA3F728-ABD3-488F-8268-13D8F349CB60}" type="presParOf" srcId="{2D4DCA35-F6F5-4B04-8483-44F9FCFCE067}" destId="{2A63A253-DED9-47BE-B7D3-BBF475812719}" srcOrd="5" destOrd="0" presId="urn:microsoft.com/office/officeart/2005/8/layout/chevron2"/>
    <dgm:cxn modelId="{2A432CA2-140E-4BF9-9C2B-7BAC974E6B8A}" type="presParOf" srcId="{2D4DCA35-F6F5-4B04-8483-44F9FCFCE067}" destId="{8FFAED26-60CB-4BED-9FAD-D5F8472D53B5}" srcOrd="6" destOrd="0" presId="urn:microsoft.com/office/officeart/2005/8/layout/chevron2"/>
    <dgm:cxn modelId="{30856F97-F6DD-44A3-A974-696DE1A2D4D7}" type="presParOf" srcId="{8FFAED26-60CB-4BED-9FAD-D5F8472D53B5}" destId="{19A2AB39-5335-4230-BE27-7DC0D892AFF5}" srcOrd="0" destOrd="0" presId="urn:microsoft.com/office/officeart/2005/8/layout/chevron2"/>
    <dgm:cxn modelId="{63D5C56D-53FE-4A8D-91DB-163CA7C9B78A}" type="presParOf" srcId="{8FFAED26-60CB-4BED-9FAD-D5F8472D53B5}" destId="{110815D9-368D-4F79-9278-45DF65FE9415}"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718592"/>
          </a:xfrm>
          <a:prstGeom prst="rect">
            <a:avLst/>
          </a:prstGeom>
        </p:spPr>
        <p:txBody>
          <a:bodyPr vert="horz" lIns="132762" tIns="66381" rIns="132762" bIns="66381" rtlCol="0"/>
          <a:lstStyle>
            <a:lvl1pPr algn="l">
              <a:defRPr sz="1700"/>
            </a:lvl1pPr>
          </a:lstStyle>
          <a:p>
            <a:endParaRPr lang="en-GB"/>
          </a:p>
        </p:txBody>
      </p:sp>
      <p:sp>
        <p:nvSpPr>
          <p:cNvPr id="3" name="Date Placeholder 2"/>
          <p:cNvSpPr>
            <a:spLocks noGrp="1"/>
          </p:cNvSpPr>
          <p:nvPr>
            <p:ph type="dt" idx="1"/>
          </p:nvPr>
        </p:nvSpPr>
        <p:spPr>
          <a:xfrm>
            <a:off x="5621696" y="0"/>
            <a:ext cx="4302625" cy="718592"/>
          </a:xfrm>
          <a:prstGeom prst="rect">
            <a:avLst/>
          </a:prstGeom>
        </p:spPr>
        <p:txBody>
          <a:bodyPr vert="horz" lIns="132762" tIns="66381" rIns="132762" bIns="66381" rtlCol="0"/>
          <a:lstStyle>
            <a:lvl1pPr algn="r">
              <a:defRPr sz="1700"/>
            </a:lvl1pPr>
          </a:lstStyle>
          <a:p>
            <a:fld id="{5CA36277-8A52-4540-960F-30BB4C1612C4}" type="datetimeFigureOut">
              <a:rPr lang="en-GB" smtClean="0"/>
              <a:t>01/07/20</a:t>
            </a:fld>
            <a:endParaRPr lang="en-GB"/>
          </a:p>
        </p:txBody>
      </p:sp>
      <p:sp>
        <p:nvSpPr>
          <p:cNvPr id="4" name="Slide Image Placeholder 3"/>
          <p:cNvSpPr>
            <a:spLocks noGrp="1" noRot="1" noChangeAspect="1"/>
          </p:cNvSpPr>
          <p:nvPr>
            <p:ph type="sldImg" idx="2"/>
          </p:nvPr>
        </p:nvSpPr>
        <p:spPr>
          <a:xfrm>
            <a:off x="1373188" y="1076325"/>
            <a:ext cx="7180262" cy="5384800"/>
          </a:xfrm>
          <a:prstGeom prst="rect">
            <a:avLst/>
          </a:prstGeom>
          <a:noFill/>
          <a:ln w="12700">
            <a:solidFill>
              <a:prstClr val="black"/>
            </a:solidFill>
          </a:ln>
        </p:spPr>
        <p:txBody>
          <a:bodyPr vert="horz" lIns="132762" tIns="66381" rIns="132762" bIns="66381" rtlCol="0" anchor="ctr"/>
          <a:lstStyle/>
          <a:p>
            <a:endParaRPr lang="en-GB"/>
          </a:p>
        </p:txBody>
      </p:sp>
      <p:sp>
        <p:nvSpPr>
          <p:cNvPr id="5" name="Notes Placeholder 4"/>
          <p:cNvSpPr>
            <a:spLocks noGrp="1"/>
          </p:cNvSpPr>
          <p:nvPr>
            <p:ph type="body" sz="quarter" idx="3"/>
          </p:nvPr>
        </p:nvSpPr>
        <p:spPr>
          <a:xfrm>
            <a:off x="992201" y="6818586"/>
            <a:ext cx="7942238" cy="6460437"/>
          </a:xfrm>
          <a:prstGeom prst="rect">
            <a:avLst/>
          </a:prstGeom>
        </p:spPr>
        <p:txBody>
          <a:bodyPr vert="horz" lIns="132762" tIns="66381" rIns="132762" bIns="663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3634876"/>
            <a:ext cx="4302625" cy="718591"/>
          </a:xfrm>
          <a:prstGeom prst="rect">
            <a:avLst/>
          </a:prstGeom>
        </p:spPr>
        <p:txBody>
          <a:bodyPr vert="horz" lIns="132762" tIns="66381" rIns="132762" bIns="66381" rtlCol="0" anchor="b"/>
          <a:lstStyle>
            <a:lvl1pPr algn="l">
              <a:defRPr sz="1700"/>
            </a:lvl1pPr>
          </a:lstStyle>
          <a:p>
            <a:endParaRPr lang="en-GB"/>
          </a:p>
        </p:txBody>
      </p:sp>
      <p:sp>
        <p:nvSpPr>
          <p:cNvPr id="7" name="Slide Number Placeholder 6"/>
          <p:cNvSpPr>
            <a:spLocks noGrp="1"/>
          </p:cNvSpPr>
          <p:nvPr>
            <p:ph type="sldNum" sz="quarter" idx="5"/>
          </p:nvPr>
        </p:nvSpPr>
        <p:spPr>
          <a:xfrm>
            <a:off x="5621696" y="13634876"/>
            <a:ext cx="4302625" cy="718591"/>
          </a:xfrm>
          <a:prstGeom prst="rect">
            <a:avLst/>
          </a:prstGeom>
        </p:spPr>
        <p:txBody>
          <a:bodyPr vert="horz" lIns="132762" tIns="66381" rIns="132762" bIns="66381" rtlCol="0" anchor="b"/>
          <a:lstStyle>
            <a:lvl1pPr algn="r">
              <a:defRPr sz="1700"/>
            </a:lvl1pPr>
          </a:lstStyle>
          <a:p>
            <a:fld id="{D716C165-788E-408F-8942-29CCD9A002FE}" type="slidenum">
              <a:rPr lang="en-GB" smtClean="0"/>
              <a:t>‹#›</a:t>
            </a:fld>
            <a:endParaRPr lang="en-GB"/>
          </a:p>
        </p:txBody>
      </p:sp>
    </p:spTree>
    <p:extLst>
      <p:ext uri="{BB962C8B-B14F-4D97-AF65-F5344CB8AC3E}">
        <p14:creationId xmlns:p14="http://schemas.microsoft.com/office/powerpoint/2010/main" val="28990990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3188" y="1076325"/>
            <a:ext cx="7180262" cy="53848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5DEBB1-F6C5-40F3-B50E-72E1E0622E04}" type="slidenum">
              <a:rPr lang="en-GB" smtClean="0">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959012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2"/>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005" indent="0" algn="ctr">
              <a:buNone/>
              <a:defRPr>
                <a:solidFill>
                  <a:schemeClr val="tx1">
                    <a:tint val="75000"/>
                  </a:schemeClr>
                </a:solidFill>
              </a:defRPr>
            </a:lvl2pPr>
            <a:lvl3pPr marL="914008" indent="0" algn="ctr">
              <a:buNone/>
              <a:defRPr>
                <a:solidFill>
                  <a:schemeClr val="tx1">
                    <a:tint val="75000"/>
                  </a:schemeClr>
                </a:solidFill>
              </a:defRPr>
            </a:lvl3pPr>
            <a:lvl4pPr marL="1371013" indent="0" algn="ctr">
              <a:buNone/>
              <a:defRPr>
                <a:solidFill>
                  <a:schemeClr val="tx1">
                    <a:tint val="75000"/>
                  </a:schemeClr>
                </a:solidFill>
              </a:defRPr>
            </a:lvl4pPr>
            <a:lvl5pPr marL="1828018" indent="0" algn="ctr">
              <a:buNone/>
              <a:defRPr>
                <a:solidFill>
                  <a:schemeClr val="tx1">
                    <a:tint val="75000"/>
                  </a:schemeClr>
                </a:solidFill>
              </a:defRPr>
            </a:lvl5pPr>
            <a:lvl6pPr marL="2285024" indent="0" algn="ctr">
              <a:buNone/>
              <a:defRPr>
                <a:solidFill>
                  <a:schemeClr val="tx1">
                    <a:tint val="75000"/>
                  </a:schemeClr>
                </a:solidFill>
              </a:defRPr>
            </a:lvl6pPr>
            <a:lvl7pPr marL="2742027" indent="0" algn="ctr">
              <a:buNone/>
              <a:defRPr>
                <a:solidFill>
                  <a:schemeClr val="tx1">
                    <a:tint val="75000"/>
                  </a:schemeClr>
                </a:solidFill>
              </a:defRPr>
            </a:lvl7pPr>
            <a:lvl8pPr marL="3199032" indent="0" algn="ctr">
              <a:buNone/>
              <a:defRPr>
                <a:solidFill>
                  <a:schemeClr val="tx1">
                    <a:tint val="75000"/>
                  </a:schemeClr>
                </a:solidFill>
              </a:defRPr>
            </a:lvl8pPr>
            <a:lvl9pPr marL="3656035"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0733536-B233-4BC2-83DB-4E5622BAA258}" type="datetimeFigureOut">
              <a:rPr lang="en-GB" smtClean="0"/>
              <a:t>01/07/20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820094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0733536-B233-4BC2-83DB-4E5622BAA258}" type="datetimeFigureOut">
              <a:rPr lang="en-GB" smtClean="0"/>
              <a:t>01/07/20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3208757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53545" y="1714500"/>
            <a:ext cx="6811961" cy="36525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514476" y="1714500"/>
            <a:ext cx="20286663" cy="36525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0733536-B233-4BC2-83DB-4E5622BAA258}" type="datetimeFigureOut">
              <a:rPr lang="en-GB" smtClean="0"/>
              <a:t>01/07/20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3772155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15B626D-BF86-274D-A825-867C959E94C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F02AF216-F246-6B44-BCE4-4328AB4D12BB}"/>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16760C90-0830-034B-A836-15484E1D5C2E}"/>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C6C947AC-4A2E-2343-8905-C5F839D8A8A1}"/>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EA9A2C57-C19F-9E42-9CCA-9ABF1262125A}"/>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5099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2F4F23E-F7C8-6A4D-8EBC-37FC564B3C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684F63DA-8940-114C-9231-3BC3FF9C1D1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1833445-AC11-9A4E-B1A4-6E78DCFC456F}"/>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8337218E-7757-6E40-9E9C-7E184F0886EC}"/>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1065D4C7-4CA4-B649-8A98-442C26212E04}"/>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7060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37D965-DFFE-E545-A9C7-A2EB182B657E}"/>
              </a:ext>
            </a:extLst>
          </p:cNvPr>
          <p:cNvSpPr>
            <a:spLocks noGrp="1"/>
          </p:cNvSpPr>
          <p:nvPr>
            <p:ph type="title"/>
          </p:nvPr>
        </p:nvSpPr>
        <p:spPr>
          <a:xfrm>
            <a:off x="623887"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DD791186-2138-B043-9725-9F5A83084075}"/>
              </a:ext>
            </a:extLst>
          </p:cNvPr>
          <p:cNvSpPr>
            <a:spLocks noGrp="1"/>
          </p:cNvSpPr>
          <p:nvPr>
            <p:ph type="body" idx="1"/>
          </p:nvPr>
        </p:nvSpPr>
        <p:spPr>
          <a:xfrm>
            <a:off x="623887"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6C068E93-070D-084E-B9D7-8DFAD3B9C10E}"/>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C1441F25-0723-C74F-9DC5-418A4121EBA0}"/>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B9AE84C4-C96F-0F4E-85EA-44C8EF574160}"/>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3558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C9A23CA-9F19-2D4A-9B9B-C47D93229A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1ACD4E0-B5A3-974C-81A9-81AA5707E336}"/>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ADA54873-5499-294B-898A-28CBA2093C57}"/>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A8791545-1318-DC4D-B625-B7986F96B027}"/>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80B5150B-61E4-F84C-807F-6453685DC07C}"/>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AC76CAA8-6E53-1E49-B814-46AD6380D3D2}"/>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217472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F67C4B-409A-DB48-86B8-02ADE4757024}"/>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9EE5259-0DF5-964E-B8A2-BD103DCAC095}"/>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9E6564DA-A858-844E-92AE-57174AFEF06D}"/>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171839CA-5E42-F04F-8C50-B2448C306B8E}"/>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808DCA2E-7688-C641-B6F8-3CAC9CA64F4E}"/>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A67ED116-7AEE-654C-AA36-8D3CF0DF2BCB}"/>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8" name="Footer Placeholder 7">
            <a:extLst>
              <a:ext uri="{FF2B5EF4-FFF2-40B4-BE49-F238E27FC236}">
                <a16:creationId xmlns="" xmlns:a16="http://schemas.microsoft.com/office/drawing/2014/main" id="{7470E4A8-48C0-034A-92E1-F2A39129EA13}"/>
              </a:ext>
            </a:extLst>
          </p:cNvPr>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a:extLst>
              <a:ext uri="{FF2B5EF4-FFF2-40B4-BE49-F238E27FC236}">
                <a16:creationId xmlns="" xmlns:a16="http://schemas.microsoft.com/office/drawing/2014/main" id="{01937B2C-3652-6744-B069-BA1636ECB38D}"/>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066569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2E2F0C-2CE2-E54E-8768-87193AC746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01599461-F2FE-6044-987B-CD540E08F0F5}"/>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4" name="Footer Placeholder 3">
            <a:extLst>
              <a:ext uri="{FF2B5EF4-FFF2-40B4-BE49-F238E27FC236}">
                <a16:creationId xmlns="" xmlns:a16="http://schemas.microsoft.com/office/drawing/2014/main" id="{20F9A8C5-1990-4B48-A416-EB9184936750}"/>
              </a:ext>
            </a:extLst>
          </p:cNvPr>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a:extLst>
              <a:ext uri="{FF2B5EF4-FFF2-40B4-BE49-F238E27FC236}">
                <a16:creationId xmlns="" xmlns:a16="http://schemas.microsoft.com/office/drawing/2014/main" id="{206D0075-3303-5D46-8352-C05CABB7E416}"/>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407900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8D39DCD4-671E-734F-8124-530B3D050CE8}"/>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3" name="Footer Placeholder 2">
            <a:extLst>
              <a:ext uri="{FF2B5EF4-FFF2-40B4-BE49-F238E27FC236}">
                <a16:creationId xmlns="" xmlns:a16="http://schemas.microsoft.com/office/drawing/2014/main" id="{E89017D3-5528-0047-89DE-372BD17382B8}"/>
              </a:ext>
            </a:extLst>
          </p:cNvPr>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a:extLst>
              <a:ext uri="{FF2B5EF4-FFF2-40B4-BE49-F238E27FC236}">
                <a16:creationId xmlns="" xmlns:a16="http://schemas.microsoft.com/office/drawing/2014/main" id="{DD79316F-CC5E-2341-88BD-D966630CA993}"/>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96606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9A5B5B2-82D3-C246-99FB-2CE5E6CBA69B}"/>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9063A606-354E-844C-8351-886662D4D794}"/>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BA67C423-4FC1-F346-9DEA-C5555A71FD35}"/>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D7A3224D-27E8-A14E-B72B-DC9FE0958A33}"/>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C13A2B5E-3BEC-EE4F-9A28-CC6651711DB0}"/>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A5C72BA7-1226-6E46-8FC2-6C872D1F7244}"/>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61765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0733536-B233-4BC2-83DB-4E5622BAA258}" type="datetimeFigureOut">
              <a:rPr lang="en-GB" smtClean="0"/>
              <a:t>01/07/20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23401519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2416A4-2272-4B4F-AAEB-A04D6019D2B2}"/>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F421D5CB-ED02-4649-AA8D-6CD8EA4FDDCE}"/>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0D07BC31-9DF5-A34D-B65D-05CDFB8960B9}"/>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B6FC8F84-5518-734B-BDC2-93AF17C050C6}"/>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6" name="Footer Placeholder 5">
            <a:extLst>
              <a:ext uri="{FF2B5EF4-FFF2-40B4-BE49-F238E27FC236}">
                <a16:creationId xmlns="" xmlns:a16="http://schemas.microsoft.com/office/drawing/2014/main" id="{3781C6B7-B7B2-5D48-B3AF-A19F036C8DDC}"/>
              </a:ext>
            </a:extLst>
          </p:cNvPr>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a:extLst>
              <a:ext uri="{FF2B5EF4-FFF2-40B4-BE49-F238E27FC236}">
                <a16:creationId xmlns="" xmlns:a16="http://schemas.microsoft.com/office/drawing/2014/main" id="{FB93A0CE-C15E-904E-B300-F022E3651981}"/>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96899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4035271-0A97-864B-AFFF-75F8827D2E3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34ECEC2-954E-064D-9542-A765523AB37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4D7821A-E64A-D145-A042-B7D4DB145A32}"/>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5AC6BABF-9FE7-154D-B253-686E92C7963D}"/>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03336812-541C-8246-A33E-4E440EB3D4C7}"/>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776410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055C9565-C9B1-8041-9947-7B74AAF47BF8}"/>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6E8AE49D-7F54-2141-99A6-CD2801EDE9F5}"/>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A636E196-B7D6-254C-8D40-F15975A2CFE4}"/>
              </a:ext>
            </a:extLst>
          </p:cNvPr>
          <p:cNvSpPr>
            <a:spLocks noGrp="1"/>
          </p:cNvSpPr>
          <p:nvPr>
            <p:ph type="dt" sz="half" idx="10"/>
          </p:nvPr>
        </p:nvSpPr>
        <p:spPr/>
        <p:txBody>
          <a:bodyPr/>
          <a:lstStyle/>
          <a:p>
            <a:fld id="{48145DD4-00E8-ED41-A2A4-1AF94182948C}" type="datetimeFigureOut">
              <a:rPr lang="en-US" smtClean="0">
                <a:solidFill>
                  <a:prstClr val="black">
                    <a:tint val="75000"/>
                  </a:prstClr>
                </a:solidFill>
              </a:rPr>
              <a:pPr/>
              <a:t>01/07/20</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938A3218-9752-984E-A316-70B742DE9C0B}"/>
              </a:ext>
            </a:extLst>
          </p:cNvPr>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D5ACC3C3-231F-804F-BA8D-2FBA1D0CB742}"/>
              </a:ext>
            </a:extLst>
          </p:cNvPr>
          <p:cNvSpPr>
            <a:spLocks noGrp="1"/>
          </p:cNvSpPr>
          <p:nvPr>
            <p:ph type="sldNum" sz="quarter" idx="12"/>
          </p:nvPr>
        </p:nvSpPr>
        <p:spPr/>
        <p:txBody>
          <a:bodyPr/>
          <a:lstStyle/>
          <a:p>
            <a:fld id="{06FB1608-9BCE-094A-81E7-25A47999534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2086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7"/>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4" y="2906720"/>
            <a:ext cx="7772400" cy="1500187"/>
          </a:xfrm>
        </p:spPr>
        <p:txBody>
          <a:bodyPr anchor="b"/>
          <a:lstStyle>
            <a:lvl1pPr marL="0" indent="0">
              <a:buNone/>
              <a:defRPr sz="2000">
                <a:solidFill>
                  <a:schemeClr val="tx1">
                    <a:tint val="75000"/>
                  </a:schemeClr>
                </a:solidFill>
              </a:defRPr>
            </a:lvl1pPr>
            <a:lvl2pPr marL="457005" indent="0">
              <a:buNone/>
              <a:defRPr sz="1786">
                <a:solidFill>
                  <a:schemeClr val="tx1">
                    <a:tint val="75000"/>
                  </a:schemeClr>
                </a:solidFill>
              </a:defRPr>
            </a:lvl2pPr>
            <a:lvl3pPr marL="914008" indent="0">
              <a:buNone/>
              <a:defRPr sz="1643">
                <a:solidFill>
                  <a:schemeClr val="tx1">
                    <a:tint val="75000"/>
                  </a:schemeClr>
                </a:solidFill>
              </a:defRPr>
            </a:lvl3pPr>
            <a:lvl4pPr marL="1371013" indent="0">
              <a:buNone/>
              <a:defRPr sz="1429">
                <a:solidFill>
                  <a:schemeClr val="tx1">
                    <a:tint val="75000"/>
                  </a:schemeClr>
                </a:solidFill>
              </a:defRPr>
            </a:lvl4pPr>
            <a:lvl5pPr marL="1828018" indent="0">
              <a:buNone/>
              <a:defRPr sz="1429">
                <a:solidFill>
                  <a:schemeClr val="tx1">
                    <a:tint val="75000"/>
                  </a:schemeClr>
                </a:solidFill>
              </a:defRPr>
            </a:lvl5pPr>
            <a:lvl6pPr marL="2285024" indent="0">
              <a:buNone/>
              <a:defRPr sz="1429">
                <a:solidFill>
                  <a:schemeClr val="tx1">
                    <a:tint val="75000"/>
                  </a:schemeClr>
                </a:solidFill>
              </a:defRPr>
            </a:lvl6pPr>
            <a:lvl7pPr marL="2742027" indent="0">
              <a:buNone/>
              <a:defRPr sz="1429">
                <a:solidFill>
                  <a:schemeClr val="tx1">
                    <a:tint val="75000"/>
                  </a:schemeClr>
                </a:solidFill>
              </a:defRPr>
            </a:lvl7pPr>
            <a:lvl8pPr marL="3199032" indent="0">
              <a:buNone/>
              <a:defRPr sz="1429">
                <a:solidFill>
                  <a:schemeClr val="tx1">
                    <a:tint val="75000"/>
                  </a:schemeClr>
                </a:solidFill>
              </a:defRPr>
            </a:lvl8pPr>
            <a:lvl9pPr marL="3656035" indent="0">
              <a:buNone/>
              <a:defRPr sz="142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733536-B233-4BC2-83DB-4E5622BAA258}" type="datetimeFigureOut">
              <a:rPr lang="en-GB" smtClean="0"/>
              <a:t>01/07/20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4173611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514479" y="9988551"/>
            <a:ext cx="13549314" cy="28251149"/>
          </a:xfrm>
        </p:spPr>
        <p:txBody>
          <a:bodyPr/>
          <a:lstStyle>
            <a:lvl1pPr>
              <a:defRPr sz="2786"/>
            </a:lvl1pPr>
            <a:lvl2pPr>
              <a:defRPr sz="2357"/>
            </a:lvl2pPr>
            <a:lvl3pPr>
              <a:defRPr sz="2000"/>
            </a:lvl3pPr>
            <a:lvl4pPr>
              <a:defRPr sz="1786"/>
            </a:lvl4pPr>
            <a:lvl5pPr>
              <a:defRPr sz="1786"/>
            </a:lvl5pPr>
            <a:lvl6pPr>
              <a:defRPr sz="1786"/>
            </a:lvl6pPr>
            <a:lvl7pPr>
              <a:defRPr sz="1786"/>
            </a:lvl7pPr>
            <a:lvl8pPr>
              <a:defRPr sz="1786"/>
            </a:lvl8pPr>
            <a:lvl9pPr>
              <a:defRPr sz="17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15216189" y="9988551"/>
            <a:ext cx="13549312" cy="28251149"/>
          </a:xfrm>
        </p:spPr>
        <p:txBody>
          <a:bodyPr/>
          <a:lstStyle>
            <a:lvl1pPr>
              <a:defRPr sz="2786"/>
            </a:lvl1pPr>
            <a:lvl2pPr>
              <a:defRPr sz="2357"/>
            </a:lvl2pPr>
            <a:lvl3pPr>
              <a:defRPr sz="2000"/>
            </a:lvl3pPr>
            <a:lvl4pPr>
              <a:defRPr sz="1786"/>
            </a:lvl4pPr>
            <a:lvl5pPr>
              <a:defRPr sz="1786"/>
            </a:lvl5pPr>
            <a:lvl6pPr>
              <a:defRPr sz="1786"/>
            </a:lvl6pPr>
            <a:lvl7pPr>
              <a:defRPr sz="1786"/>
            </a:lvl7pPr>
            <a:lvl8pPr>
              <a:defRPr sz="1786"/>
            </a:lvl8pPr>
            <a:lvl9pPr>
              <a:defRPr sz="17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0733536-B233-4BC2-83DB-4E5622BAA258}" type="datetimeFigureOut">
              <a:rPr lang="en-GB" smtClean="0"/>
              <a:t>01/07/20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785637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2" y="1535115"/>
            <a:ext cx="4040188" cy="639762"/>
          </a:xfrm>
        </p:spPr>
        <p:txBody>
          <a:bodyPr anchor="b"/>
          <a:lstStyle>
            <a:lvl1pPr marL="0" indent="0">
              <a:buNone/>
              <a:defRPr sz="2357" b="1"/>
            </a:lvl1pPr>
            <a:lvl2pPr marL="457005" indent="0">
              <a:buNone/>
              <a:defRPr sz="2000" b="1"/>
            </a:lvl2pPr>
            <a:lvl3pPr marL="914008" indent="0">
              <a:buNone/>
              <a:defRPr sz="1786" b="1"/>
            </a:lvl3pPr>
            <a:lvl4pPr marL="1371013" indent="0">
              <a:buNone/>
              <a:defRPr sz="1643" b="1"/>
            </a:lvl4pPr>
            <a:lvl5pPr marL="1828018" indent="0">
              <a:buNone/>
              <a:defRPr sz="1643" b="1"/>
            </a:lvl5pPr>
            <a:lvl6pPr marL="2285024" indent="0">
              <a:buNone/>
              <a:defRPr sz="1643" b="1"/>
            </a:lvl6pPr>
            <a:lvl7pPr marL="2742027" indent="0">
              <a:buNone/>
              <a:defRPr sz="1643" b="1"/>
            </a:lvl7pPr>
            <a:lvl8pPr marL="3199032" indent="0">
              <a:buNone/>
              <a:defRPr sz="1643" b="1"/>
            </a:lvl8pPr>
            <a:lvl9pPr marL="3656035" indent="0">
              <a:buNone/>
              <a:defRPr sz="1643" b="1"/>
            </a:lvl9pPr>
          </a:lstStyle>
          <a:p>
            <a:pPr lvl="0"/>
            <a:r>
              <a:rPr lang="en-US"/>
              <a:t>Click to edit Master text styles</a:t>
            </a:r>
          </a:p>
        </p:txBody>
      </p:sp>
      <p:sp>
        <p:nvSpPr>
          <p:cNvPr id="4" name="Content Placeholder 3"/>
          <p:cNvSpPr>
            <a:spLocks noGrp="1"/>
          </p:cNvSpPr>
          <p:nvPr>
            <p:ph sz="half" idx="2"/>
          </p:nvPr>
        </p:nvSpPr>
        <p:spPr>
          <a:xfrm>
            <a:off x="457202" y="2174874"/>
            <a:ext cx="4040188" cy="3951289"/>
          </a:xfrm>
        </p:spPr>
        <p:txBody>
          <a:bodyPr/>
          <a:lstStyle>
            <a:lvl1pPr>
              <a:defRPr sz="2357"/>
            </a:lvl1pPr>
            <a:lvl2pPr>
              <a:defRPr sz="2000"/>
            </a:lvl2pPr>
            <a:lvl3pPr>
              <a:defRPr sz="1786"/>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8" y="1535115"/>
            <a:ext cx="4041774" cy="639762"/>
          </a:xfrm>
        </p:spPr>
        <p:txBody>
          <a:bodyPr anchor="b"/>
          <a:lstStyle>
            <a:lvl1pPr marL="0" indent="0">
              <a:buNone/>
              <a:defRPr sz="2357" b="1"/>
            </a:lvl1pPr>
            <a:lvl2pPr marL="457005" indent="0">
              <a:buNone/>
              <a:defRPr sz="2000" b="1"/>
            </a:lvl2pPr>
            <a:lvl3pPr marL="914008" indent="0">
              <a:buNone/>
              <a:defRPr sz="1786" b="1"/>
            </a:lvl3pPr>
            <a:lvl4pPr marL="1371013" indent="0">
              <a:buNone/>
              <a:defRPr sz="1643" b="1"/>
            </a:lvl4pPr>
            <a:lvl5pPr marL="1828018" indent="0">
              <a:buNone/>
              <a:defRPr sz="1643" b="1"/>
            </a:lvl5pPr>
            <a:lvl6pPr marL="2285024" indent="0">
              <a:buNone/>
              <a:defRPr sz="1643" b="1"/>
            </a:lvl6pPr>
            <a:lvl7pPr marL="2742027" indent="0">
              <a:buNone/>
              <a:defRPr sz="1643" b="1"/>
            </a:lvl7pPr>
            <a:lvl8pPr marL="3199032" indent="0">
              <a:buNone/>
              <a:defRPr sz="1643" b="1"/>
            </a:lvl8pPr>
            <a:lvl9pPr marL="3656035" indent="0">
              <a:buNone/>
              <a:defRPr sz="1643" b="1"/>
            </a:lvl9pPr>
          </a:lstStyle>
          <a:p>
            <a:pPr lvl="0"/>
            <a:r>
              <a:rPr lang="en-US"/>
              <a:t>Click to edit Master text styles</a:t>
            </a:r>
          </a:p>
        </p:txBody>
      </p:sp>
      <p:sp>
        <p:nvSpPr>
          <p:cNvPr id="6" name="Content Placeholder 5"/>
          <p:cNvSpPr>
            <a:spLocks noGrp="1"/>
          </p:cNvSpPr>
          <p:nvPr>
            <p:ph sz="quarter" idx="4"/>
          </p:nvPr>
        </p:nvSpPr>
        <p:spPr>
          <a:xfrm>
            <a:off x="4645028" y="2174874"/>
            <a:ext cx="4041774" cy="3951289"/>
          </a:xfrm>
        </p:spPr>
        <p:txBody>
          <a:bodyPr/>
          <a:lstStyle>
            <a:lvl1pPr>
              <a:defRPr sz="2357"/>
            </a:lvl1pPr>
            <a:lvl2pPr>
              <a:defRPr sz="2000"/>
            </a:lvl2pPr>
            <a:lvl3pPr>
              <a:defRPr sz="1786"/>
            </a:lvl3pPr>
            <a:lvl4pPr>
              <a:defRPr sz="1643"/>
            </a:lvl4pPr>
            <a:lvl5pPr>
              <a:defRPr sz="1643"/>
            </a:lvl5pPr>
            <a:lvl6pPr>
              <a:defRPr sz="1643"/>
            </a:lvl6pPr>
            <a:lvl7pPr>
              <a:defRPr sz="1643"/>
            </a:lvl7pPr>
            <a:lvl8pPr>
              <a:defRPr sz="1643"/>
            </a:lvl8pPr>
            <a:lvl9pPr>
              <a:defRPr sz="16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0733536-B233-4BC2-83DB-4E5622BAA258}" type="datetimeFigureOut">
              <a:rPr lang="en-GB" smtClean="0"/>
              <a:t>01/07/20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2315617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0733536-B233-4BC2-83DB-4E5622BAA258}" type="datetimeFigureOut">
              <a:rPr lang="en-GB" smtClean="0"/>
              <a:t>01/07/20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183638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733536-B233-4BC2-83DB-4E5622BAA258}" type="datetimeFigureOut">
              <a:rPr lang="en-GB" smtClean="0"/>
              <a:t>01/07/20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2781301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5" y="273051"/>
            <a:ext cx="5111749" cy="5853114"/>
          </a:xfrm>
        </p:spPr>
        <p:txBody>
          <a:bodyPr/>
          <a:lstStyle>
            <a:lvl1pPr>
              <a:defRPr sz="3143"/>
            </a:lvl1pPr>
            <a:lvl2pPr>
              <a:defRPr sz="2786"/>
            </a:lvl2pPr>
            <a:lvl3pPr>
              <a:defRPr sz="2357"/>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2" y="1435102"/>
            <a:ext cx="3008314" cy="4691063"/>
          </a:xfrm>
        </p:spPr>
        <p:txBody>
          <a:bodyPr/>
          <a:lstStyle>
            <a:lvl1pPr marL="0" indent="0">
              <a:buNone/>
              <a:defRPr sz="1429"/>
            </a:lvl1pPr>
            <a:lvl2pPr marL="457005" indent="0">
              <a:buNone/>
              <a:defRPr sz="1214"/>
            </a:lvl2pPr>
            <a:lvl3pPr marL="914008" indent="0">
              <a:buNone/>
              <a:defRPr sz="1071"/>
            </a:lvl3pPr>
            <a:lvl4pPr marL="1371013" indent="0">
              <a:buNone/>
              <a:defRPr sz="857"/>
            </a:lvl4pPr>
            <a:lvl5pPr marL="1828018" indent="0">
              <a:buNone/>
              <a:defRPr sz="857"/>
            </a:lvl5pPr>
            <a:lvl6pPr marL="2285024" indent="0">
              <a:buNone/>
              <a:defRPr sz="857"/>
            </a:lvl6pPr>
            <a:lvl7pPr marL="2742027" indent="0">
              <a:buNone/>
              <a:defRPr sz="857"/>
            </a:lvl7pPr>
            <a:lvl8pPr marL="3199032" indent="0">
              <a:buNone/>
              <a:defRPr sz="857"/>
            </a:lvl8pPr>
            <a:lvl9pPr marL="365603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D0733536-B233-4BC2-83DB-4E5622BAA258}" type="datetimeFigureOut">
              <a:rPr lang="en-GB" smtClean="0"/>
              <a:t>01/07/20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3843468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6"/>
            <a:ext cx="5486400" cy="566739"/>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143"/>
            </a:lvl1pPr>
            <a:lvl2pPr marL="457005" indent="0">
              <a:buNone/>
              <a:defRPr sz="2786"/>
            </a:lvl2pPr>
            <a:lvl3pPr marL="914008" indent="0">
              <a:buNone/>
              <a:defRPr sz="2357"/>
            </a:lvl3pPr>
            <a:lvl4pPr marL="1371013" indent="0">
              <a:buNone/>
              <a:defRPr sz="2000"/>
            </a:lvl4pPr>
            <a:lvl5pPr marL="1828018" indent="0">
              <a:buNone/>
              <a:defRPr sz="2000"/>
            </a:lvl5pPr>
            <a:lvl6pPr marL="2285024" indent="0">
              <a:buNone/>
              <a:defRPr sz="2000"/>
            </a:lvl6pPr>
            <a:lvl7pPr marL="2742027" indent="0">
              <a:buNone/>
              <a:defRPr sz="2000"/>
            </a:lvl7pPr>
            <a:lvl8pPr marL="3199032" indent="0">
              <a:buNone/>
              <a:defRPr sz="2000"/>
            </a:lvl8pPr>
            <a:lvl9pPr marL="3656035" indent="0">
              <a:buNone/>
              <a:defRPr sz="2000"/>
            </a:lvl9pPr>
          </a:lstStyle>
          <a:p>
            <a:endParaRPr lang="en-GB"/>
          </a:p>
        </p:txBody>
      </p:sp>
      <p:sp>
        <p:nvSpPr>
          <p:cNvPr id="4" name="Text Placeholder 3"/>
          <p:cNvSpPr>
            <a:spLocks noGrp="1"/>
          </p:cNvSpPr>
          <p:nvPr>
            <p:ph type="body" sz="half" idx="2"/>
          </p:nvPr>
        </p:nvSpPr>
        <p:spPr>
          <a:xfrm>
            <a:off x="1792288" y="5367345"/>
            <a:ext cx="5486400" cy="804861"/>
          </a:xfrm>
        </p:spPr>
        <p:txBody>
          <a:bodyPr/>
          <a:lstStyle>
            <a:lvl1pPr marL="0" indent="0">
              <a:buNone/>
              <a:defRPr sz="1429"/>
            </a:lvl1pPr>
            <a:lvl2pPr marL="457005" indent="0">
              <a:buNone/>
              <a:defRPr sz="1214"/>
            </a:lvl2pPr>
            <a:lvl3pPr marL="914008" indent="0">
              <a:buNone/>
              <a:defRPr sz="1071"/>
            </a:lvl3pPr>
            <a:lvl4pPr marL="1371013" indent="0">
              <a:buNone/>
              <a:defRPr sz="857"/>
            </a:lvl4pPr>
            <a:lvl5pPr marL="1828018" indent="0">
              <a:buNone/>
              <a:defRPr sz="857"/>
            </a:lvl5pPr>
            <a:lvl6pPr marL="2285024" indent="0">
              <a:buNone/>
              <a:defRPr sz="857"/>
            </a:lvl6pPr>
            <a:lvl7pPr marL="2742027" indent="0">
              <a:buNone/>
              <a:defRPr sz="857"/>
            </a:lvl7pPr>
            <a:lvl8pPr marL="3199032" indent="0">
              <a:buNone/>
              <a:defRPr sz="857"/>
            </a:lvl8pPr>
            <a:lvl9pPr marL="3656035" indent="0">
              <a:buNone/>
              <a:defRPr sz="857"/>
            </a:lvl9pPr>
          </a:lstStyle>
          <a:p>
            <a:pPr lvl="0"/>
            <a:r>
              <a:rPr lang="en-US"/>
              <a:t>Click to edit Master text styles</a:t>
            </a:r>
          </a:p>
        </p:txBody>
      </p:sp>
      <p:sp>
        <p:nvSpPr>
          <p:cNvPr id="5" name="Date Placeholder 4"/>
          <p:cNvSpPr>
            <a:spLocks noGrp="1"/>
          </p:cNvSpPr>
          <p:nvPr>
            <p:ph type="dt" sz="half" idx="10"/>
          </p:nvPr>
        </p:nvSpPr>
        <p:spPr/>
        <p:txBody>
          <a:bodyPr/>
          <a:lstStyle/>
          <a:p>
            <a:fld id="{D0733536-B233-4BC2-83DB-4E5622BAA258}" type="datetimeFigureOut">
              <a:rPr lang="en-GB" smtClean="0"/>
              <a:t>01/07/20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CD2470-5615-49D2-A134-05F7505E0DB3}" type="slidenum">
              <a:rPr lang="en-GB" smtClean="0"/>
              <a:t>‹#›</a:t>
            </a:fld>
            <a:endParaRPr lang="en-GB"/>
          </a:p>
        </p:txBody>
      </p:sp>
    </p:spTree>
    <p:extLst>
      <p:ext uri="{BB962C8B-B14F-4D97-AF65-F5344CB8AC3E}">
        <p14:creationId xmlns:p14="http://schemas.microsoft.com/office/powerpoint/2010/main" val="19741347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127957" tIns="63979" rIns="127957" bIns="63979"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127957" tIns="63979" rIns="127957" bIns="63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8"/>
            <a:ext cx="2133600" cy="365125"/>
          </a:xfrm>
          <a:prstGeom prst="rect">
            <a:avLst/>
          </a:prstGeom>
        </p:spPr>
        <p:txBody>
          <a:bodyPr vert="horz" lIns="127957" tIns="63979" rIns="127957" bIns="63979" rtlCol="0" anchor="ctr"/>
          <a:lstStyle>
            <a:lvl1pPr algn="l">
              <a:defRPr sz="1214">
                <a:solidFill>
                  <a:schemeClr val="tx1">
                    <a:tint val="75000"/>
                  </a:schemeClr>
                </a:solidFill>
              </a:defRPr>
            </a:lvl1pPr>
          </a:lstStyle>
          <a:p>
            <a:fld id="{D0733536-B233-4BC2-83DB-4E5622BAA258}" type="datetimeFigureOut">
              <a:rPr lang="en-GB" smtClean="0"/>
              <a:t>01/07/20</a:t>
            </a:fld>
            <a:endParaRPr lang="en-GB"/>
          </a:p>
        </p:txBody>
      </p:sp>
      <p:sp>
        <p:nvSpPr>
          <p:cNvPr id="5" name="Footer Placeholder 4"/>
          <p:cNvSpPr>
            <a:spLocks noGrp="1"/>
          </p:cNvSpPr>
          <p:nvPr>
            <p:ph type="ftr" sz="quarter" idx="3"/>
          </p:nvPr>
        </p:nvSpPr>
        <p:spPr>
          <a:xfrm>
            <a:off x="3124200" y="6356358"/>
            <a:ext cx="2895600" cy="365125"/>
          </a:xfrm>
          <a:prstGeom prst="rect">
            <a:avLst/>
          </a:prstGeom>
        </p:spPr>
        <p:txBody>
          <a:bodyPr vert="horz" lIns="127957" tIns="63979" rIns="127957" bIns="63979" rtlCol="0" anchor="ctr"/>
          <a:lstStyle>
            <a:lvl1pPr algn="ctr">
              <a:defRPr sz="1214">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8"/>
            <a:ext cx="2133600" cy="365125"/>
          </a:xfrm>
          <a:prstGeom prst="rect">
            <a:avLst/>
          </a:prstGeom>
        </p:spPr>
        <p:txBody>
          <a:bodyPr vert="horz" lIns="127957" tIns="63979" rIns="127957" bIns="63979" rtlCol="0" anchor="ctr"/>
          <a:lstStyle>
            <a:lvl1pPr algn="r">
              <a:defRPr sz="1214">
                <a:solidFill>
                  <a:schemeClr val="tx1">
                    <a:tint val="75000"/>
                  </a:schemeClr>
                </a:solidFill>
              </a:defRPr>
            </a:lvl1pPr>
          </a:lstStyle>
          <a:p>
            <a:fld id="{CACD2470-5615-49D2-A134-05F7505E0DB3}" type="slidenum">
              <a:rPr lang="en-GB" smtClean="0"/>
              <a:t>‹#›</a:t>
            </a:fld>
            <a:endParaRPr lang="en-GB"/>
          </a:p>
        </p:txBody>
      </p:sp>
    </p:spTree>
    <p:extLst>
      <p:ext uri="{BB962C8B-B14F-4D97-AF65-F5344CB8AC3E}">
        <p14:creationId xmlns:p14="http://schemas.microsoft.com/office/powerpoint/2010/main" val="30009823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008" rtl="0" eaLnBrk="1" latinLnBrk="0" hangingPunct="1">
        <a:spcBef>
          <a:spcPct val="0"/>
        </a:spcBef>
        <a:buNone/>
        <a:defRPr sz="4357" kern="1200">
          <a:solidFill>
            <a:schemeClr val="tx1"/>
          </a:solidFill>
          <a:latin typeface="+mj-lt"/>
          <a:ea typeface="+mj-ea"/>
          <a:cs typeface="+mj-cs"/>
        </a:defRPr>
      </a:lvl1pPr>
    </p:titleStyle>
    <p:bodyStyle>
      <a:lvl1pPr marL="342753" indent="-342753" algn="l" defTabSz="914008" rtl="0" eaLnBrk="1" latinLnBrk="0" hangingPunct="1">
        <a:spcBef>
          <a:spcPct val="20000"/>
        </a:spcBef>
        <a:buFont typeface="Arial" pitchFamily="34" charset="0"/>
        <a:buChar char="•"/>
        <a:defRPr sz="3143" kern="1200">
          <a:solidFill>
            <a:schemeClr val="tx1"/>
          </a:solidFill>
          <a:latin typeface="+mn-lt"/>
          <a:ea typeface="+mn-ea"/>
          <a:cs typeface="+mn-cs"/>
        </a:defRPr>
      </a:lvl1pPr>
      <a:lvl2pPr marL="742632" indent="-285627" algn="l" defTabSz="914008" rtl="0" eaLnBrk="1" latinLnBrk="0" hangingPunct="1">
        <a:spcBef>
          <a:spcPct val="20000"/>
        </a:spcBef>
        <a:buFont typeface="Arial" pitchFamily="34" charset="0"/>
        <a:buChar char="–"/>
        <a:defRPr sz="2786" kern="1200">
          <a:solidFill>
            <a:schemeClr val="tx1"/>
          </a:solidFill>
          <a:latin typeface="+mn-lt"/>
          <a:ea typeface="+mn-ea"/>
          <a:cs typeface="+mn-cs"/>
        </a:defRPr>
      </a:lvl2pPr>
      <a:lvl3pPr marL="1142511" indent="-228502" algn="l" defTabSz="914008" rtl="0" eaLnBrk="1" latinLnBrk="0" hangingPunct="1">
        <a:spcBef>
          <a:spcPct val="20000"/>
        </a:spcBef>
        <a:buFont typeface="Arial" pitchFamily="34" charset="0"/>
        <a:buChar char="•"/>
        <a:defRPr sz="2357" kern="1200">
          <a:solidFill>
            <a:schemeClr val="tx1"/>
          </a:solidFill>
          <a:latin typeface="+mn-lt"/>
          <a:ea typeface="+mn-ea"/>
          <a:cs typeface="+mn-cs"/>
        </a:defRPr>
      </a:lvl3pPr>
      <a:lvl4pPr marL="1599516" indent="-228502" algn="l" defTabSz="91400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519" indent="-228502" algn="l" defTabSz="91400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525" indent="-228502" algn="l" defTabSz="91400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528" indent="-228502" algn="l" defTabSz="91400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533" indent="-228502" algn="l" defTabSz="91400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538" indent="-228502" algn="l" defTabSz="91400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08" rtl="0" eaLnBrk="1" latinLnBrk="0" hangingPunct="1">
        <a:defRPr sz="1786" kern="1200">
          <a:solidFill>
            <a:schemeClr val="tx1"/>
          </a:solidFill>
          <a:latin typeface="+mn-lt"/>
          <a:ea typeface="+mn-ea"/>
          <a:cs typeface="+mn-cs"/>
        </a:defRPr>
      </a:lvl1pPr>
      <a:lvl2pPr marL="457005" algn="l" defTabSz="914008" rtl="0" eaLnBrk="1" latinLnBrk="0" hangingPunct="1">
        <a:defRPr sz="1786" kern="1200">
          <a:solidFill>
            <a:schemeClr val="tx1"/>
          </a:solidFill>
          <a:latin typeface="+mn-lt"/>
          <a:ea typeface="+mn-ea"/>
          <a:cs typeface="+mn-cs"/>
        </a:defRPr>
      </a:lvl2pPr>
      <a:lvl3pPr marL="914008" algn="l" defTabSz="914008" rtl="0" eaLnBrk="1" latinLnBrk="0" hangingPunct="1">
        <a:defRPr sz="1786" kern="1200">
          <a:solidFill>
            <a:schemeClr val="tx1"/>
          </a:solidFill>
          <a:latin typeface="+mn-lt"/>
          <a:ea typeface="+mn-ea"/>
          <a:cs typeface="+mn-cs"/>
        </a:defRPr>
      </a:lvl3pPr>
      <a:lvl4pPr marL="1371013" algn="l" defTabSz="914008" rtl="0" eaLnBrk="1" latinLnBrk="0" hangingPunct="1">
        <a:defRPr sz="1786" kern="1200">
          <a:solidFill>
            <a:schemeClr val="tx1"/>
          </a:solidFill>
          <a:latin typeface="+mn-lt"/>
          <a:ea typeface="+mn-ea"/>
          <a:cs typeface="+mn-cs"/>
        </a:defRPr>
      </a:lvl4pPr>
      <a:lvl5pPr marL="1828018" algn="l" defTabSz="914008" rtl="0" eaLnBrk="1" latinLnBrk="0" hangingPunct="1">
        <a:defRPr sz="1786" kern="1200">
          <a:solidFill>
            <a:schemeClr val="tx1"/>
          </a:solidFill>
          <a:latin typeface="+mn-lt"/>
          <a:ea typeface="+mn-ea"/>
          <a:cs typeface="+mn-cs"/>
        </a:defRPr>
      </a:lvl5pPr>
      <a:lvl6pPr marL="2285024" algn="l" defTabSz="914008" rtl="0" eaLnBrk="1" latinLnBrk="0" hangingPunct="1">
        <a:defRPr sz="1786" kern="1200">
          <a:solidFill>
            <a:schemeClr val="tx1"/>
          </a:solidFill>
          <a:latin typeface="+mn-lt"/>
          <a:ea typeface="+mn-ea"/>
          <a:cs typeface="+mn-cs"/>
        </a:defRPr>
      </a:lvl6pPr>
      <a:lvl7pPr marL="2742027" algn="l" defTabSz="914008" rtl="0" eaLnBrk="1" latinLnBrk="0" hangingPunct="1">
        <a:defRPr sz="1786" kern="1200">
          <a:solidFill>
            <a:schemeClr val="tx1"/>
          </a:solidFill>
          <a:latin typeface="+mn-lt"/>
          <a:ea typeface="+mn-ea"/>
          <a:cs typeface="+mn-cs"/>
        </a:defRPr>
      </a:lvl7pPr>
      <a:lvl8pPr marL="3199032" algn="l" defTabSz="914008" rtl="0" eaLnBrk="1" latinLnBrk="0" hangingPunct="1">
        <a:defRPr sz="1786" kern="1200">
          <a:solidFill>
            <a:schemeClr val="tx1"/>
          </a:solidFill>
          <a:latin typeface="+mn-lt"/>
          <a:ea typeface="+mn-ea"/>
          <a:cs typeface="+mn-cs"/>
        </a:defRPr>
      </a:lvl8pPr>
      <a:lvl9pPr marL="3656035" algn="l" defTabSz="914008" rtl="0" eaLnBrk="1" latinLnBrk="0" hangingPunct="1">
        <a:defRPr sz="178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66DE8815-E6A7-AD42-8927-323FD5BF7CB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96C130D8-CC4A-2844-8D7C-36400DBEF1F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40D83BF-3DB6-554F-A70B-BDD78D8B31D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48145DD4-00E8-ED41-A2A4-1AF94182948C}" type="datetimeFigureOut">
              <a:rPr lang="en-US" smtClean="0">
                <a:solidFill>
                  <a:prstClr val="black">
                    <a:tint val="75000"/>
                  </a:prstClr>
                </a:solidFill>
              </a:rPr>
              <a:pPr defTabSz="914400"/>
              <a:t>01/07/20</a:t>
            </a:fld>
            <a:endParaRPr lang="en-US">
              <a:solidFill>
                <a:prstClr val="black">
                  <a:tint val="75000"/>
                </a:prstClr>
              </a:solidFill>
            </a:endParaRPr>
          </a:p>
        </p:txBody>
      </p:sp>
      <p:sp>
        <p:nvSpPr>
          <p:cNvPr id="5" name="Footer Placeholder 4">
            <a:extLst>
              <a:ext uri="{FF2B5EF4-FFF2-40B4-BE49-F238E27FC236}">
                <a16:creationId xmlns="" xmlns:a16="http://schemas.microsoft.com/office/drawing/2014/main" id="{F2DCB40F-C39E-B847-94C3-D37BC0B2355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a:extLst>
              <a:ext uri="{FF2B5EF4-FFF2-40B4-BE49-F238E27FC236}">
                <a16:creationId xmlns="" xmlns:a16="http://schemas.microsoft.com/office/drawing/2014/main" id="{FCF89197-1FFC-3246-BB6B-17EDE057CB2C}"/>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6FB1608-9BCE-094A-81E7-25A479995345}"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4948648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jpeg"/><Relationship Id="rId9"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8.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1133" y="5473135"/>
            <a:ext cx="2477888" cy="13143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ounded Rectangle 18"/>
          <p:cNvSpPr/>
          <p:nvPr/>
        </p:nvSpPr>
        <p:spPr>
          <a:xfrm>
            <a:off x="2346116" y="1823384"/>
            <a:ext cx="3138988" cy="1719136"/>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0011" tIns="10005" rIns="20011" bIns="10005"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prstClr val="white"/>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prstClr val="white"/>
              </a:solidFill>
              <a:effectLst/>
              <a:uLnTx/>
              <a:uFillTx/>
              <a:latin typeface="Calibri"/>
              <a:ea typeface="+mn-ea"/>
              <a:cs typeface="+mn-cs"/>
            </a:endParaRPr>
          </a:p>
        </p:txBody>
      </p:sp>
      <p:sp>
        <p:nvSpPr>
          <p:cNvPr id="20" name="Rounded Rectangle 19"/>
          <p:cNvSpPr/>
          <p:nvPr/>
        </p:nvSpPr>
        <p:spPr>
          <a:xfrm>
            <a:off x="3520839" y="3760849"/>
            <a:ext cx="5322498" cy="1778301"/>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0011" tIns="10005" rIns="20011" bIns="10005" rtlCol="0" anchor="ctr"/>
          <a:lstStyle/>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143" b="1" i="0" u="none" strike="noStrike" kern="1200" cap="none" spc="0" normalizeH="0" baseline="0" noProof="0" dirty="0">
              <a:ln>
                <a:noFill/>
              </a:ln>
              <a:solidFill>
                <a:srgbClr val="FF0000"/>
              </a:solidFill>
              <a:effectLst/>
              <a:uLnTx/>
              <a:uFillTx/>
              <a:latin typeface="Calibri"/>
              <a:ea typeface="+mn-ea"/>
              <a:cs typeface="+mn-cs"/>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noProof="0" dirty="0">
              <a:solidFill>
                <a:prstClr val="black"/>
              </a:solidFill>
              <a:latin typeface="Calibri"/>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dirty="0">
              <a:solidFill>
                <a:prstClr val="black"/>
              </a:solidFill>
              <a:latin typeface="Calibri"/>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noProof="0" dirty="0">
              <a:solidFill>
                <a:prstClr val="black"/>
              </a:solidFill>
              <a:latin typeface="Calibri"/>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dirty="0">
              <a:solidFill>
                <a:prstClr val="black"/>
              </a:solidFill>
              <a:latin typeface="Calibri"/>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noProof="0" dirty="0">
              <a:solidFill>
                <a:prstClr val="black"/>
              </a:solidFill>
              <a:latin typeface="Calibri"/>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dirty="0">
              <a:solidFill>
                <a:prstClr val="black"/>
              </a:solidFill>
              <a:latin typeface="Calibri"/>
            </a:endParaRPr>
          </a:p>
          <a:p>
            <a:pPr marL="171450" marR="0" lvl="0" indent="-171450"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43" noProof="0" dirty="0">
              <a:solidFill>
                <a:prstClr val="black"/>
              </a:solidFill>
              <a:latin typeface="Calibri"/>
            </a:endParaRPr>
          </a:p>
          <a:p>
            <a:pPr lvl="1" defTabSz="914008">
              <a:defRPr/>
            </a:pPr>
            <a:endParaRPr kumimoji="0" lang="en-GB" sz="1143" b="0" i="0" u="none" strike="noStrike" kern="1200" cap="none" spc="0" normalizeH="0" baseline="0" dirty="0">
              <a:ln>
                <a:noFill/>
              </a:ln>
              <a:solidFill>
                <a:prstClr val="black"/>
              </a:solidFill>
              <a:effectLst/>
              <a:uLnTx/>
              <a:uFillTx/>
              <a:latin typeface="Calibri"/>
              <a:ea typeface="+mn-ea"/>
              <a:cs typeface="+mn-cs"/>
            </a:endParaRPr>
          </a:p>
          <a:p>
            <a:pPr lvl="1" defTabSz="914008">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429" b="0" i="1" u="none" strike="noStrike" kern="1200" cap="none" spc="0" normalizeH="0" baseline="0" noProof="0" dirty="0">
              <a:ln>
                <a:noFill/>
              </a:ln>
              <a:solidFill>
                <a:prstClr val="white">
                  <a:lumMod val="50000"/>
                </a:prstClr>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429" b="0" i="1" u="none" strike="noStrike" kern="1200" cap="none" spc="0" normalizeH="0" baseline="0" noProof="0" dirty="0">
              <a:ln>
                <a:noFill/>
              </a:ln>
              <a:solidFill>
                <a:prstClr val="white">
                  <a:lumMod val="50000"/>
                </a:prstClr>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429" b="0" i="1" u="none" strike="noStrike" kern="1200" cap="none" spc="0" normalizeH="0" baseline="0" noProof="0" dirty="0">
              <a:ln>
                <a:noFill/>
              </a:ln>
              <a:solidFill>
                <a:prstClr val="white">
                  <a:lumMod val="50000"/>
                </a:prstClr>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143" b="1" i="0" u="sng" strike="noStrike" kern="1200" cap="none" spc="0" normalizeH="0" baseline="0" noProof="0" dirty="0">
              <a:ln>
                <a:noFill/>
              </a:ln>
              <a:solidFill>
                <a:prstClr val="black"/>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143" b="1" i="0" u="sng" strike="noStrike" kern="1200" cap="none" spc="0" normalizeH="0" baseline="0" noProof="0" dirty="0">
              <a:ln>
                <a:noFill/>
              </a:ln>
              <a:solidFill>
                <a:prstClr val="black"/>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defTabSz="914008" rtl="0" eaLnBrk="1" fontAlgn="auto" latinLnBrk="0" hangingPunct="1">
              <a:lnSpc>
                <a:spcPct val="100000"/>
              </a:lnSpc>
              <a:spcBef>
                <a:spcPts val="0"/>
              </a:spcBef>
              <a:spcAft>
                <a:spcPts val="0"/>
              </a:spcAft>
              <a:buClrTx/>
              <a:buSzTx/>
              <a:buFontTx/>
              <a:buNone/>
              <a:tabLst/>
              <a:defRPr/>
            </a:pPr>
            <a:r>
              <a:rPr kumimoji="0" lang="en-GB" sz="1143" b="0" i="0" u="none" strike="noStrike" kern="1200" cap="none" spc="0" normalizeH="0" baseline="0" noProof="0" dirty="0">
                <a:ln>
                  <a:noFill/>
                </a:ln>
                <a:solidFill>
                  <a:prstClr val="black"/>
                </a:solidFill>
                <a:effectLst/>
                <a:uLnTx/>
                <a:uFillTx/>
                <a:latin typeface="Calibri"/>
                <a:ea typeface="+mn-ea"/>
                <a:cs typeface="+mn-cs"/>
              </a:rPr>
              <a:t> </a:t>
            </a:r>
          </a:p>
        </p:txBody>
      </p:sp>
      <p:sp>
        <p:nvSpPr>
          <p:cNvPr id="21" name="Rounded Rectangle 20"/>
          <p:cNvSpPr/>
          <p:nvPr/>
        </p:nvSpPr>
        <p:spPr>
          <a:xfrm>
            <a:off x="3894263" y="5674583"/>
            <a:ext cx="5229054" cy="1193079"/>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0011" tIns="10005" rIns="20011" bIns="10005" rtlCol="0" anchor="ctr"/>
          <a:lstStyle/>
          <a:p>
            <a:pPr lvl="0" defTabSz="914008">
              <a:defRPr/>
            </a:pPr>
            <a:r>
              <a:rPr lang="en-GB" sz="1000" b="1" dirty="0">
                <a:solidFill>
                  <a:prstClr val="black"/>
                </a:solidFill>
              </a:rPr>
              <a:t>W</a:t>
            </a:r>
            <a:r>
              <a:rPr lang="en-GB" sz="1000" dirty="0">
                <a:solidFill>
                  <a:prstClr val="black"/>
                </a:solidFill>
              </a:rPr>
              <a:t>ork with other stakeholders like CPMG, ICP, PCNs: virtual clinics, care planning, and Develop functional integration pathways  that is user friendly  </a:t>
            </a:r>
          </a:p>
          <a:p>
            <a:pPr lvl="0" defTabSz="914008">
              <a:defRPr/>
            </a:pPr>
            <a:r>
              <a:rPr lang="en-GB" sz="1000" b="1" dirty="0">
                <a:solidFill>
                  <a:prstClr val="black"/>
                </a:solidFill>
              </a:rPr>
              <a:t>H</a:t>
            </a:r>
            <a:r>
              <a:rPr lang="en-GB" sz="1000" dirty="0">
                <a:solidFill>
                  <a:prstClr val="black"/>
                </a:solidFill>
              </a:rPr>
              <a:t>ave  planned  PDSA  cycles  to improve  services</a:t>
            </a:r>
          </a:p>
          <a:p>
            <a:pPr lvl="0" defTabSz="914008">
              <a:defRPr/>
            </a:pPr>
            <a:r>
              <a:rPr lang="en-GB" sz="1000" b="1" dirty="0">
                <a:solidFill>
                  <a:prstClr val="black"/>
                </a:solidFill>
              </a:rPr>
              <a:t>A</a:t>
            </a:r>
            <a:r>
              <a:rPr lang="en-GB" sz="1000" dirty="0">
                <a:solidFill>
                  <a:prstClr val="black"/>
                </a:solidFill>
              </a:rPr>
              <a:t>udit - Learn from data for individual and population level care planning: use dashboard, user surveys. </a:t>
            </a:r>
          </a:p>
          <a:p>
            <a:pPr lvl="0" defTabSz="914008">
              <a:defRPr/>
            </a:pPr>
            <a:r>
              <a:rPr lang="en-GB" sz="1000" b="1" dirty="0">
                <a:solidFill>
                  <a:prstClr val="black"/>
                </a:solidFill>
              </a:rPr>
              <a:t>T</a:t>
            </a:r>
            <a:r>
              <a:rPr lang="en-GB" sz="1000" dirty="0">
                <a:solidFill>
                  <a:prstClr val="black"/>
                </a:solidFill>
              </a:rPr>
              <a:t>ype of Education : Develop and deliver learning modules for patients and carers, and healthcare professionals</a:t>
            </a:r>
          </a:p>
        </p:txBody>
      </p:sp>
      <p:sp>
        <p:nvSpPr>
          <p:cNvPr id="13" name="Rectangle 12"/>
          <p:cNvSpPr/>
          <p:nvPr/>
        </p:nvSpPr>
        <p:spPr>
          <a:xfrm>
            <a:off x="2303422" y="1484651"/>
            <a:ext cx="3181682" cy="318693"/>
          </a:xfrm>
          <a:prstGeom prst="rect">
            <a:avLst/>
          </a:prstGeom>
          <a:solidFill>
            <a:srgbClr val="0072C6"/>
          </a:solidFill>
          <a:ln>
            <a:solidFill>
              <a:srgbClr val="385D8A"/>
            </a:solidFill>
          </a:ln>
        </p:spPr>
        <p:style>
          <a:lnRef idx="2">
            <a:schemeClr val="accent3">
              <a:shade val="50000"/>
            </a:schemeClr>
          </a:lnRef>
          <a:fillRef idx="1">
            <a:schemeClr val="accent3"/>
          </a:fillRef>
          <a:effectRef idx="0">
            <a:schemeClr val="accent3"/>
          </a:effectRef>
          <a:fontRef idx="minor">
            <a:schemeClr val="lt1"/>
          </a:fontRef>
        </p:style>
        <p:txBody>
          <a:bodyPr lIns="65302" tIns="32651" rIns="65302" bIns="32651" spcCol="0"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r>
              <a:rPr kumimoji="0" lang="en-GB" sz="1429" b="1" i="0" u="none" strike="noStrike" kern="1200" cap="none" spc="0" normalizeH="0" baseline="0" noProof="0" dirty="0">
                <a:ln>
                  <a:noFill/>
                </a:ln>
                <a:solidFill>
                  <a:prstClr val="white"/>
                </a:solidFill>
                <a:effectLst/>
                <a:uLnTx/>
                <a:uFillTx/>
                <a:latin typeface="Calibri"/>
                <a:ea typeface="+mn-ea"/>
                <a:cs typeface="+mn-cs"/>
              </a:rPr>
              <a:t>Why is this important to service users and carers?</a:t>
            </a:r>
          </a:p>
        </p:txBody>
      </p:sp>
      <p:sp>
        <p:nvSpPr>
          <p:cNvPr id="31" name="Rectangle 30"/>
          <p:cNvSpPr/>
          <p:nvPr/>
        </p:nvSpPr>
        <p:spPr>
          <a:xfrm>
            <a:off x="3484151" y="3575824"/>
            <a:ext cx="5576253" cy="167491"/>
          </a:xfrm>
          <a:prstGeom prst="rect">
            <a:avLst/>
          </a:prstGeom>
          <a:solidFill>
            <a:srgbClr val="0072C6"/>
          </a:solidFill>
          <a:ln>
            <a:solidFill>
              <a:srgbClr val="385D8A"/>
            </a:solidFill>
          </a:ln>
        </p:spPr>
        <p:style>
          <a:lnRef idx="2">
            <a:schemeClr val="accent3">
              <a:shade val="50000"/>
            </a:schemeClr>
          </a:lnRef>
          <a:fillRef idx="1">
            <a:schemeClr val="accent3"/>
          </a:fillRef>
          <a:effectRef idx="0">
            <a:schemeClr val="accent3"/>
          </a:effectRef>
          <a:fontRef idx="minor">
            <a:schemeClr val="lt1"/>
          </a:fontRef>
        </p:style>
        <p:txBody>
          <a:bodyPr lIns="65302" tIns="32651" rIns="65302" bIns="32651" spcCol="0"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r>
              <a:rPr kumimoji="0" lang="en-GB" sz="1429" b="1" i="0" u="none" strike="noStrike" kern="1200" cap="none" spc="0" normalizeH="0" baseline="0" noProof="0" dirty="0">
                <a:ln>
                  <a:noFill/>
                </a:ln>
                <a:solidFill>
                  <a:prstClr val="white"/>
                </a:solidFill>
                <a:effectLst/>
                <a:uLnTx/>
                <a:uFillTx/>
                <a:latin typeface="Calibri"/>
                <a:ea typeface="+mn-ea"/>
                <a:cs typeface="+mn-cs"/>
              </a:rPr>
              <a:t>Data</a:t>
            </a:r>
          </a:p>
        </p:txBody>
      </p:sp>
      <p:sp>
        <p:nvSpPr>
          <p:cNvPr id="33" name="Rectangle 32"/>
          <p:cNvSpPr/>
          <p:nvPr/>
        </p:nvSpPr>
        <p:spPr>
          <a:xfrm>
            <a:off x="3879021" y="5548807"/>
            <a:ext cx="5244296" cy="125776"/>
          </a:xfrm>
          <a:prstGeom prst="rect">
            <a:avLst/>
          </a:prstGeom>
          <a:solidFill>
            <a:srgbClr val="0072C6"/>
          </a:solidFill>
          <a:ln>
            <a:solidFill>
              <a:srgbClr val="385D8A"/>
            </a:solidFill>
          </a:ln>
        </p:spPr>
        <p:style>
          <a:lnRef idx="2">
            <a:schemeClr val="accent3">
              <a:shade val="50000"/>
            </a:schemeClr>
          </a:lnRef>
          <a:fillRef idx="1">
            <a:schemeClr val="accent3"/>
          </a:fillRef>
          <a:effectRef idx="0">
            <a:schemeClr val="accent3"/>
          </a:effectRef>
          <a:fontRef idx="minor">
            <a:schemeClr val="lt1"/>
          </a:fontRef>
        </p:style>
        <p:txBody>
          <a:bodyPr lIns="65302" tIns="32651" rIns="65302" bIns="32651" spcCol="0"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r>
              <a:rPr kumimoji="0" lang="en-GB" sz="1429" b="1" i="0" u="none" strike="noStrike" kern="1200" cap="none" spc="0" normalizeH="0" baseline="0" noProof="0" dirty="0">
                <a:ln>
                  <a:noFill/>
                </a:ln>
                <a:solidFill>
                  <a:prstClr val="white"/>
                </a:solidFill>
                <a:effectLst/>
                <a:uLnTx/>
                <a:uFillTx/>
                <a:latin typeface="Calibri"/>
                <a:ea typeface="+mn-ea"/>
                <a:cs typeface="+mn-cs"/>
              </a:rPr>
              <a:t>Learning and What </a:t>
            </a:r>
            <a:r>
              <a:rPr kumimoji="0" lang="en-GB" sz="1429" b="1" i="0" u="none" strike="noStrike" kern="1200" cap="none" spc="0" normalizeH="0" noProof="0" dirty="0">
                <a:ln>
                  <a:noFill/>
                </a:ln>
                <a:solidFill>
                  <a:prstClr val="white"/>
                </a:solidFill>
                <a:effectLst/>
                <a:uLnTx/>
                <a:uFillTx/>
                <a:latin typeface="Calibri"/>
                <a:ea typeface="+mn-ea"/>
                <a:cs typeface="+mn-cs"/>
              </a:rPr>
              <a:t>next?</a:t>
            </a:r>
            <a:endParaRPr kumimoji="0" lang="en-GB" sz="1429" b="1" i="0" u="none" strike="noStrike" kern="1200" cap="none" spc="0" normalizeH="0" baseline="0" noProof="0" dirty="0">
              <a:ln>
                <a:noFill/>
              </a:ln>
              <a:solidFill>
                <a:prstClr val="white"/>
              </a:solidFill>
              <a:effectLst/>
              <a:uLnTx/>
              <a:uFillTx/>
              <a:latin typeface="Calibri"/>
              <a:ea typeface="+mn-ea"/>
              <a:cs typeface="+mn-cs"/>
            </a:endParaRPr>
          </a:p>
        </p:txBody>
      </p:sp>
      <p:sp>
        <p:nvSpPr>
          <p:cNvPr id="23" name="Rectangle 22"/>
          <p:cNvSpPr/>
          <p:nvPr/>
        </p:nvSpPr>
        <p:spPr>
          <a:xfrm>
            <a:off x="131568" y="1475749"/>
            <a:ext cx="2149681" cy="308506"/>
          </a:xfrm>
          <a:prstGeom prst="rect">
            <a:avLst/>
          </a:prstGeom>
          <a:solidFill>
            <a:srgbClr val="0072C6"/>
          </a:solidFill>
          <a:ln>
            <a:solidFill>
              <a:srgbClr val="385D8A"/>
            </a:solidFill>
          </a:ln>
        </p:spPr>
        <p:style>
          <a:lnRef idx="2">
            <a:schemeClr val="accent3">
              <a:shade val="50000"/>
            </a:schemeClr>
          </a:lnRef>
          <a:fillRef idx="1">
            <a:schemeClr val="accent3"/>
          </a:fillRef>
          <a:effectRef idx="0">
            <a:schemeClr val="accent3"/>
          </a:effectRef>
          <a:fontRef idx="minor">
            <a:schemeClr val="lt1"/>
          </a:fontRef>
        </p:style>
        <p:txBody>
          <a:bodyPr lIns="65302" tIns="32651" rIns="65302" bIns="32651" spcCol="0"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r>
              <a:rPr kumimoji="0" lang="en-GB" sz="1429" b="1" i="0" u="none" strike="noStrike" kern="1200" cap="none" spc="0" normalizeH="0" baseline="0" noProof="0" dirty="0">
                <a:ln>
                  <a:noFill/>
                </a:ln>
                <a:solidFill>
                  <a:prstClr val="white"/>
                </a:solidFill>
                <a:effectLst/>
                <a:uLnTx/>
                <a:uFillTx/>
                <a:latin typeface="Calibri"/>
                <a:ea typeface="+mn-ea"/>
                <a:cs typeface="+mn-cs"/>
              </a:rPr>
              <a:t>Aim</a:t>
            </a:r>
          </a:p>
        </p:txBody>
      </p:sp>
      <p:sp>
        <p:nvSpPr>
          <p:cNvPr id="24" name="Rounded Rectangle 23"/>
          <p:cNvSpPr/>
          <p:nvPr/>
        </p:nvSpPr>
        <p:spPr>
          <a:xfrm>
            <a:off x="141568" y="1786770"/>
            <a:ext cx="2222375" cy="1738216"/>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0011" tIns="10005" rIns="20011" bIns="10005" rtlCol="0" anchor="ctr"/>
          <a:lstStyle/>
          <a:p>
            <a:pPr marL="326578" marR="0" lvl="0" indent="-326578" algn="l" defTabSz="9140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Rounded Rectangle 24"/>
          <p:cNvSpPr/>
          <p:nvPr/>
        </p:nvSpPr>
        <p:spPr>
          <a:xfrm>
            <a:off x="5501793" y="1822141"/>
            <a:ext cx="3544984" cy="1687470"/>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0011" tIns="10005" rIns="20011" bIns="10005"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008" rtl="0" eaLnBrk="1" fontAlgn="auto" latinLnBrk="0" hangingPunct="1">
              <a:lnSpc>
                <a:spcPct val="100000"/>
              </a:lnSpc>
              <a:spcBef>
                <a:spcPts val="0"/>
              </a:spcBef>
              <a:spcAft>
                <a:spcPts val="0"/>
              </a:spcAft>
              <a:buClrTx/>
              <a:buSzTx/>
              <a:buFontTx/>
              <a:buNone/>
              <a:tabLst/>
              <a:defRPr/>
            </a:pPr>
            <a:endParaRPr kumimoji="0" lang="en-GB" sz="1143" b="0" i="0" u="none" strike="noStrike" kern="1200" cap="none" spc="0" normalizeH="0" baseline="0" noProof="0" dirty="0">
              <a:ln>
                <a:noFill/>
              </a:ln>
              <a:solidFill>
                <a:prstClr val="black"/>
              </a:solidFill>
              <a:effectLst/>
              <a:uLnTx/>
              <a:uFillTx/>
              <a:latin typeface="Calibri"/>
              <a:ea typeface="+mn-ea"/>
              <a:cs typeface="+mn-cs"/>
            </a:endParaRPr>
          </a:p>
        </p:txBody>
      </p:sp>
      <p:sp>
        <p:nvSpPr>
          <p:cNvPr id="28" name="Rectangle 27"/>
          <p:cNvSpPr/>
          <p:nvPr/>
        </p:nvSpPr>
        <p:spPr>
          <a:xfrm>
            <a:off x="5485104" y="1488533"/>
            <a:ext cx="3544984" cy="305301"/>
          </a:xfrm>
          <a:prstGeom prst="rect">
            <a:avLst/>
          </a:prstGeom>
          <a:solidFill>
            <a:srgbClr val="0072C6"/>
          </a:solidFill>
          <a:ln>
            <a:solidFill>
              <a:srgbClr val="385D8A"/>
            </a:solidFill>
          </a:ln>
        </p:spPr>
        <p:style>
          <a:lnRef idx="2">
            <a:schemeClr val="accent3">
              <a:shade val="50000"/>
            </a:schemeClr>
          </a:lnRef>
          <a:fillRef idx="1">
            <a:schemeClr val="accent3"/>
          </a:fillRef>
          <a:effectRef idx="0">
            <a:schemeClr val="accent3"/>
          </a:effectRef>
          <a:fontRef idx="minor">
            <a:schemeClr val="lt1"/>
          </a:fontRef>
        </p:style>
        <p:txBody>
          <a:bodyPr lIns="65302" tIns="32651" rIns="65302" bIns="32651" spcCol="0"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r>
              <a:rPr lang="en-GB" sz="1429" b="1" dirty="0">
                <a:solidFill>
                  <a:prstClr val="white"/>
                </a:solidFill>
                <a:latin typeface="Calibri"/>
              </a:rPr>
              <a:t>PDSA- Improvement Idea</a:t>
            </a:r>
            <a:endParaRPr kumimoji="0" lang="en-GB" sz="1429" b="1" i="0" u="none" strike="noStrike" kern="1200" cap="none" spc="0" normalizeH="0" baseline="0" noProof="0" dirty="0">
              <a:ln>
                <a:noFill/>
              </a:ln>
              <a:solidFill>
                <a:prstClr val="white"/>
              </a:solidFill>
              <a:effectLst/>
              <a:uLnTx/>
              <a:uFillTx/>
              <a:latin typeface="Calibri"/>
              <a:ea typeface="+mn-ea"/>
              <a:cs typeface="+mn-cs"/>
            </a:endParaRPr>
          </a:p>
        </p:txBody>
      </p:sp>
      <p:sp>
        <p:nvSpPr>
          <p:cNvPr id="37" name="Rectangle 36"/>
          <p:cNvSpPr/>
          <p:nvPr/>
        </p:nvSpPr>
        <p:spPr>
          <a:xfrm>
            <a:off x="174791" y="3596533"/>
            <a:ext cx="3027737" cy="173641"/>
          </a:xfrm>
          <a:prstGeom prst="rect">
            <a:avLst/>
          </a:prstGeom>
          <a:solidFill>
            <a:srgbClr val="0072C6"/>
          </a:solidFill>
          <a:ln>
            <a:solidFill>
              <a:srgbClr val="385D8A"/>
            </a:solidFill>
          </a:ln>
        </p:spPr>
        <p:style>
          <a:lnRef idx="2">
            <a:schemeClr val="accent3">
              <a:shade val="50000"/>
            </a:schemeClr>
          </a:lnRef>
          <a:fillRef idx="1">
            <a:schemeClr val="accent3"/>
          </a:fillRef>
          <a:effectRef idx="0">
            <a:schemeClr val="accent3"/>
          </a:effectRef>
          <a:fontRef idx="minor">
            <a:schemeClr val="lt1"/>
          </a:fontRef>
        </p:style>
        <p:txBody>
          <a:bodyPr lIns="65302" tIns="32651" rIns="65302" bIns="32651" spcCol="0" rtlCol="0" anchor="ctr"/>
          <a:lstStyle/>
          <a:p>
            <a:pPr marL="0" marR="0" lvl="0" indent="0" algn="ctr" defTabSz="914008" rtl="0" eaLnBrk="1" fontAlgn="auto" latinLnBrk="0" hangingPunct="1">
              <a:lnSpc>
                <a:spcPct val="100000"/>
              </a:lnSpc>
              <a:spcBef>
                <a:spcPts val="0"/>
              </a:spcBef>
              <a:spcAft>
                <a:spcPts val="0"/>
              </a:spcAft>
              <a:buClrTx/>
              <a:buSzTx/>
              <a:buFontTx/>
              <a:buNone/>
              <a:tabLst/>
              <a:defRPr/>
            </a:pPr>
            <a:r>
              <a:rPr lang="en-GB" sz="1429" b="1" dirty="0">
                <a:solidFill>
                  <a:prstClr val="white"/>
                </a:solidFill>
                <a:latin typeface="Calibri"/>
              </a:rPr>
              <a:t>Root Cause analyses: Fishbone</a:t>
            </a:r>
            <a:endParaRPr kumimoji="0" lang="en-GB" sz="1429" b="1" i="0" u="none" strike="noStrike" kern="1200" cap="none" spc="0" normalizeH="0" baseline="0" noProof="0" dirty="0">
              <a:ln>
                <a:noFill/>
              </a:ln>
              <a:solidFill>
                <a:prstClr val="white"/>
              </a:solidFill>
              <a:effectLst/>
              <a:uLnTx/>
              <a:uFillTx/>
              <a:latin typeface="Calibri"/>
              <a:ea typeface="+mn-ea"/>
              <a:cs typeface="+mn-cs"/>
            </a:endParaRPr>
          </a:p>
        </p:txBody>
      </p:sp>
      <p:sp>
        <p:nvSpPr>
          <p:cNvPr id="4" name="TextBox 3"/>
          <p:cNvSpPr txBox="1"/>
          <p:nvPr/>
        </p:nvSpPr>
        <p:spPr>
          <a:xfrm>
            <a:off x="97223" y="1787109"/>
            <a:ext cx="2473960" cy="2136867"/>
          </a:xfrm>
          <a:prstGeom prst="rect">
            <a:avLst/>
          </a:prstGeom>
          <a:noFill/>
        </p:spPr>
        <p:txBody>
          <a:bodyPr wrap="square" rtlCol="0">
            <a:spAutoFit/>
          </a:bodyPr>
          <a:lstStyle/>
          <a:p>
            <a:pPr lvl="0" defTabSz="914008" fontAlgn="base">
              <a:defRPr/>
            </a:pPr>
            <a:r>
              <a:rPr lang="en-GB" sz="1000" dirty="0"/>
              <a:t>-Improve diabetes care for the DEFEND population</a:t>
            </a:r>
          </a:p>
          <a:p>
            <a:pPr lvl="0" defTabSz="914008" fontAlgn="base">
              <a:defRPr/>
            </a:pPr>
            <a:r>
              <a:rPr lang="en-GB" sz="1000" dirty="0"/>
              <a:t>-Stratify and reduce risks for  hypoglycaemia, hyperglycaemia, and  unplanned hospitalisation</a:t>
            </a:r>
          </a:p>
          <a:p>
            <a:pPr lvl="0" defTabSz="914008" fontAlgn="base">
              <a:defRPr/>
            </a:pPr>
            <a:r>
              <a:rPr lang="en-GB" sz="1000" dirty="0"/>
              <a:t>-Integrate service pathways to create a multidisciplinary care approach for better patient care, experience, and outcome</a:t>
            </a:r>
          </a:p>
          <a:p>
            <a:pPr lvl="0" defTabSz="914008" fontAlgn="base">
              <a:defRPr/>
            </a:pPr>
            <a:r>
              <a:rPr lang="en-GB" sz="1000" dirty="0"/>
              <a:t>-Upskill patients, family, carers, and                                                 </a:t>
            </a:r>
          </a:p>
          <a:p>
            <a:pPr lvl="0" defTabSz="914008" fontAlgn="base">
              <a:defRPr/>
            </a:pPr>
            <a:r>
              <a:rPr lang="en-GB" sz="1000" dirty="0"/>
              <a:t> health care professionals in Diabetes  Management  for DEFEND  populations’ </a:t>
            </a:r>
          </a:p>
          <a:p>
            <a:pPr lvl="0" defTabSz="914008" fontAlgn="base">
              <a:defRPr/>
            </a:pPr>
            <a:endParaRPr lang="en-GB" sz="1143" i="1" dirty="0"/>
          </a:p>
          <a:p>
            <a:pPr marL="171450" lvl="0" indent="-171450" defTabSz="914008" fontAlgn="base">
              <a:buFont typeface="Arial" panose="020B0604020202020204" pitchFamily="34" charset="0"/>
              <a:buChar char="•"/>
              <a:defRPr/>
            </a:pPr>
            <a:endParaRPr lang="en-GB" sz="1143" i="1" dirty="0"/>
          </a:p>
        </p:txBody>
      </p:sp>
      <p:sp>
        <p:nvSpPr>
          <p:cNvPr id="27" name="TextBox 26"/>
          <p:cNvSpPr txBox="1"/>
          <p:nvPr/>
        </p:nvSpPr>
        <p:spPr>
          <a:xfrm>
            <a:off x="2419934" y="1834551"/>
            <a:ext cx="3192047" cy="1967590"/>
          </a:xfrm>
          <a:prstGeom prst="rect">
            <a:avLst/>
          </a:prstGeom>
          <a:noFill/>
        </p:spPr>
        <p:txBody>
          <a:bodyPr wrap="square" rtlCol="0">
            <a:spAutoFit/>
          </a:bodyPr>
          <a:lstStyle/>
          <a:p>
            <a:pPr lvl="0" defTabSz="914008" fontAlgn="base">
              <a:defRPr/>
            </a:pPr>
            <a:r>
              <a:rPr lang="en-GB" sz="1100" b="1" dirty="0"/>
              <a:t>L</a:t>
            </a:r>
            <a:r>
              <a:rPr lang="en-GB" sz="1100" i="1" dirty="0"/>
              <a:t>earn to Self Manage  diabetes  to reduce risks.</a:t>
            </a:r>
          </a:p>
          <a:p>
            <a:pPr lvl="0" defTabSz="914008" fontAlgn="base">
              <a:defRPr/>
            </a:pPr>
            <a:r>
              <a:rPr lang="en-GB" sz="1100" b="1" dirty="0"/>
              <a:t>I</a:t>
            </a:r>
            <a:r>
              <a:rPr lang="en-GB" sz="1100" dirty="0"/>
              <a:t>mpact</a:t>
            </a:r>
            <a:r>
              <a:rPr lang="en-GB" sz="1100" i="1" dirty="0"/>
              <a:t> on financial costs  and service’s hence to enable the right care at the right time</a:t>
            </a:r>
          </a:p>
          <a:p>
            <a:pPr lvl="0" defTabSz="914008" fontAlgn="base">
              <a:defRPr/>
            </a:pPr>
            <a:r>
              <a:rPr lang="en-GB" sz="1100" b="1" dirty="0"/>
              <a:t>F</a:t>
            </a:r>
            <a:r>
              <a:rPr lang="en-GB" sz="1100" i="1" dirty="0"/>
              <a:t>or all stakeholders to support a  seamless integrated working environment,  in providing individualised care. and  promote well being.</a:t>
            </a:r>
          </a:p>
          <a:p>
            <a:pPr lvl="0" defTabSz="914008" fontAlgn="base">
              <a:defRPr/>
            </a:pPr>
            <a:r>
              <a:rPr lang="en-GB" sz="1100" b="1" dirty="0"/>
              <a:t>E</a:t>
            </a:r>
            <a:r>
              <a:rPr lang="en-GB" sz="1100" i="1" dirty="0"/>
              <a:t>ducation  for people  with Diabetes, family, carers and  heath care professionals to enable efficient and effective care .</a:t>
            </a:r>
          </a:p>
          <a:p>
            <a:pPr lvl="0" defTabSz="914008" fontAlgn="base">
              <a:defRPr/>
            </a:pPr>
            <a:endParaRPr lang="en-GB" sz="1143" i="1" dirty="0"/>
          </a:p>
          <a:p>
            <a:pPr lvl="0" defTabSz="914008" fontAlgn="base">
              <a:defRPr/>
            </a:pPr>
            <a:endParaRPr lang="en-GB" sz="1143" i="1" dirty="0"/>
          </a:p>
        </p:txBody>
      </p:sp>
      <p:sp>
        <p:nvSpPr>
          <p:cNvPr id="2" name="Rectangle 1"/>
          <p:cNvSpPr/>
          <p:nvPr/>
        </p:nvSpPr>
        <p:spPr>
          <a:xfrm>
            <a:off x="2293056" y="40640"/>
            <a:ext cx="4458465" cy="899669"/>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100" b="1" dirty="0">
              <a:solidFill>
                <a:schemeClr val="tx1"/>
              </a:solidFill>
            </a:endParaRPr>
          </a:p>
          <a:p>
            <a:r>
              <a:rPr lang="en-GB" sz="1100" b="1" dirty="0">
                <a:solidFill>
                  <a:schemeClr val="tx1"/>
                </a:solidFill>
              </a:rPr>
              <a:t>People with Diabetes who are Elderly Frail, End of Life and Dementia are likely to be high service users    </a:t>
            </a:r>
          </a:p>
          <a:p>
            <a:r>
              <a:rPr lang="en-GB" sz="800" b="1" dirty="0">
                <a:solidFill>
                  <a:schemeClr val="tx1"/>
                </a:solidFill>
              </a:rPr>
              <a:t>By Anganie Seecharan, Elsa Muhammad, Geeta </a:t>
            </a:r>
            <a:r>
              <a:rPr lang="en-GB" sz="800" b="1" dirty="0" err="1">
                <a:solidFill>
                  <a:schemeClr val="tx1"/>
                </a:solidFill>
              </a:rPr>
              <a:t>Karmacharya</a:t>
            </a:r>
            <a:r>
              <a:rPr lang="en-GB" sz="800" b="1" dirty="0">
                <a:solidFill>
                  <a:schemeClr val="tx1"/>
                </a:solidFill>
              </a:rPr>
              <a:t>, Julia Anthony Nina Patel, Noel </a:t>
            </a:r>
            <a:r>
              <a:rPr lang="en-GB" sz="800" b="1" dirty="0" err="1">
                <a:solidFill>
                  <a:schemeClr val="tx1"/>
                </a:solidFill>
              </a:rPr>
              <a:t>Farine</a:t>
            </a:r>
            <a:r>
              <a:rPr lang="en-GB" sz="800" b="1" dirty="0">
                <a:solidFill>
                  <a:schemeClr val="tx1"/>
                </a:solidFill>
              </a:rPr>
              <a:t>, Dr </a:t>
            </a:r>
            <a:r>
              <a:rPr lang="en-GB" sz="800" b="1" dirty="0" err="1">
                <a:solidFill>
                  <a:schemeClr val="tx1"/>
                </a:solidFill>
              </a:rPr>
              <a:t>Koteshwara</a:t>
            </a:r>
            <a:r>
              <a:rPr lang="en-GB" sz="800" b="1" dirty="0">
                <a:solidFill>
                  <a:schemeClr val="tx1"/>
                </a:solidFill>
              </a:rPr>
              <a:t> </a:t>
            </a:r>
            <a:r>
              <a:rPr lang="en-GB" sz="800" b="1" dirty="0" err="1">
                <a:solidFill>
                  <a:schemeClr val="tx1"/>
                </a:solidFill>
              </a:rPr>
              <a:t>Muralidhara</a:t>
            </a:r>
            <a:endParaRPr lang="en-GB" sz="800" b="1" dirty="0">
              <a:solidFill>
                <a:schemeClr val="tx1"/>
              </a:solidFill>
            </a:endParaRPr>
          </a:p>
          <a:p>
            <a:r>
              <a:rPr lang="en-GB" sz="800" b="1" dirty="0">
                <a:solidFill>
                  <a:schemeClr val="tx1"/>
                </a:solidFill>
              </a:rPr>
              <a:t>Sponsor –  Margaret A McLennan - Head of Pathways/BIDS), Dr </a:t>
            </a:r>
            <a:r>
              <a:rPr lang="en-GB" sz="800" b="1" dirty="0" err="1">
                <a:solidFill>
                  <a:schemeClr val="tx1"/>
                </a:solidFill>
              </a:rPr>
              <a:t>Koteshwara</a:t>
            </a:r>
            <a:r>
              <a:rPr lang="en-GB" sz="800" b="1" dirty="0">
                <a:solidFill>
                  <a:schemeClr val="tx1"/>
                </a:solidFill>
              </a:rPr>
              <a:t> </a:t>
            </a:r>
            <a:r>
              <a:rPr lang="en-GB" sz="800" b="1" dirty="0" err="1">
                <a:solidFill>
                  <a:schemeClr val="tx1"/>
                </a:solidFill>
              </a:rPr>
              <a:t>Muralidhara</a:t>
            </a:r>
            <a:r>
              <a:rPr lang="en-GB" sz="800" b="1" dirty="0">
                <a:solidFill>
                  <a:schemeClr val="tx1"/>
                </a:solidFill>
              </a:rPr>
              <a:t> - Consultant Physician in Endocrinology &amp; Diabetes, Integrated Medicine Directorate</a:t>
            </a:r>
          </a:p>
          <a:p>
            <a:endParaRPr lang="en-GB" sz="1400" b="1" dirty="0">
              <a:solidFill>
                <a:schemeClr val="tx1"/>
              </a:solidFill>
            </a:endParaRPr>
          </a:p>
        </p:txBody>
      </p:sp>
      <p:sp>
        <p:nvSpPr>
          <p:cNvPr id="29" name="Rounded Rectangle 28"/>
          <p:cNvSpPr/>
          <p:nvPr/>
        </p:nvSpPr>
        <p:spPr>
          <a:xfrm>
            <a:off x="133323" y="990600"/>
            <a:ext cx="8887644" cy="473217"/>
          </a:xfrm>
          <a:prstGeom prst="roundRect">
            <a:avLst>
              <a:gd name="adj" fmla="val 0"/>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0011" tIns="10005" rIns="20011" bIns="10005" rtlCol="0" anchor="ctr"/>
          <a:lstStyle/>
          <a:p>
            <a:pPr lvl="0" algn="ctr" defTabSz="1463040">
              <a:defRPr/>
            </a:pPr>
            <a:r>
              <a:rPr lang="en-US" sz="1600" b="1" dirty="0">
                <a:solidFill>
                  <a:schemeClr val="tx1"/>
                </a:solidFill>
              </a:rPr>
              <a:t>Team BIDs says Yes to DEFEND for People with </a:t>
            </a:r>
            <a:r>
              <a:rPr lang="en-US" sz="1600" b="1" dirty="0">
                <a:solidFill>
                  <a:srgbClr val="FF0000"/>
                </a:solidFill>
              </a:rPr>
              <a:t>D</a:t>
            </a:r>
            <a:r>
              <a:rPr lang="en-US" sz="1600" b="1" dirty="0">
                <a:solidFill>
                  <a:schemeClr val="tx1"/>
                </a:solidFill>
              </a:rPr>
              <a:t>iabetes who are </a:t>
            </a:r>
            <a:r>
              <a:rPr lang="en-US" sz="1600" b="1" dirty="0">
                <a:solidFill>
                  <a:srgbClr val="FF0000"/>
                </a:solidFill>
              </a:rPr>
              <a:t>E</a:t>
            </a:r>
            <a:r>
              <a:rPr lang="en-US" sz="1600" b="1" dirty="0">
                <a:solidFill>
                  <a:schemeClr val="tx1"/>
                </a:solidFill>
              </a:rPr>
              <a:t>lderly </a:t>
            </a:r>
            <a:r>
              <a:rPr lang="en-US" sz="1600" b="1" dirty="0">
                <a:solidFill>
                  <a:srgbClr val="FF0000"/>
                </a:solidFill>
              </a:rPr>
              <a:t>F</a:t>
            </a:r>
            <a:r>
              <a:rPr lang="en-US" sz="1600" b="1" dirty="0">
                <a:solidFill>
                  <a:schemeClr val="tx1"/>
                </a:solidFill>
              </a:rPr>
              <a:t>rail, </a:t>
            </a:r>
            <a:r>
              <a:rPr lang="en-US" sz="1600" b="1" dirty="0">
                <a:solidFill>
                  <a:srgbClr val="FF0000"/>
                </a:solidFill>
              </a:rPr>
              <a:t>E</a:t>
            </a:r>
            <a:r>
              <a:rPr lang="en-US" sz="1600" b="1" dirty="0">
                <a:solidFill>
                  <a:schemeClr val="tx1"/>
                </a:solidFill>
              </a:rPr>
              <a:t>nd of Life and </a:t>
            </a:r>
            <a:r>
              <a:rPr lang="en-US" sz="1600" b="1" dirty="0">
                <a:solidFill>
                  <a:srgbClr val="FF0000"/>
                </a:solidFill>
              </a:rPr>
              <a:t>D</a:t>
            </a:r>
            <a:r>
              <a:rPr lang="en-US" sz="1600" b="1" dirty="0">
                <a:solidFill>
                  <a:schemeClr val="tx1"/>
                </a:solidFill>
              </a:rPr>
              <a:t>ementia</a:t>
            </a:r>
            <a:endParaRPr lang="en-US" sz="1600" dirty="0"/>
          </a:p>
        </p:txBody>
      </p:sp>
      <p:pic>
        <p:nvPicPr>
          <p:cNvPr id="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922" r="58592" b="1"/>
          <a:stretch/>
        </p:blipFill>
        <p:spPr bwMode="auto">
          <a:xfrm>
            <a:off x="6817458" y="167585"/>
            <a:ext cx="1171824" cy="5678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1"/>
          <p:cNvPicPr>
            <a:picLocks noChangeAspect="1" noChangeArrowheads="1"/>
          </p:cNvPicPr>
          <p:nvPr/>
        </p:nvPicPr>
        <p:blipFill rotWithShape="1">
          <a:blip r:embed="rId3">
            <a:extLst>
              <a:ext uri="{28A0092B-C50C-407E-A947-70E740481C1C}">
                <a14:useLocalDpi xmlns:a14="http://schemas.microsoft.com/office/drawing/2010/main" val="0"/>
              </a:ext>
            </a:extLst>
          </a:blip>
          <a:srcRect l="62036" t="1687"/>
          <a:stretch/>
        </p:blipFill>
        <p:spPr bwMode="auto">
          <a:xfrm>
            <a:off x="7776928" y="104228"/>
            <a:ext cx="1272194" cy="563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62738" y="3760849"/>
            <a:ext cx="2397666" cy="1778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0839" y="3841063"/>
            <a:ext cx="3090694" cy="1698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7223" y="5510620"/>
            <a:ext cx="1303910" cy="12393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347443" y="262944"/>
            <a:ext cx="1352550" cy="369332"/>
          </a:xfrm>
          <a:prstGeom prst="rect">
            <a:avLst/>
          </a:prstGeom>
          <a:noFill/>
        </p:spPr>
        <p:txBody>
          <a:bodyPr wrap="square" rtlCol="0">
            <a:spAutoFit/>
          </a:bodyPr>
          <a:lstStyle/>
          <a:p>
            <a:r>
              <a:rPr lang="en-GB" dirty="0"/>
              <a:t>Team Photo </a:t>
            </a:r>
          </a:p>
        </p:txBody>
      </p:sp>
      <p:pic>
        <p:nvPicPr>
          <p:cNvPr id="3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792" y="3775703"/>
            <a:ext cx="3346046" cy="1682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Content Placeholder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4791" y="35560"/>
            <a:ext cx="2076797" cy="955040"/>
          </a:xfrm>
          <a:prstGeom prst="rect">
            <a:avLst/>
          </a:prstGeom>
        </p:spPr>
      </p:pic>
      <p:pic>
        <p:nvPicPr>
          <p:cNvPr id="7" name="Picture 6">
            <a:extLst>
              <a:ext uri="{FF2B5EF4-FFF2-40B4-BE49-F238E27FC236}">
                <a16:creationId xmlns="" xmlns:a16="http://schemas.microsoft.com/office/drawing/2014/main" id="{7560BE3E-0462-465D-B264-257E08EBFAAD}"/>
              </a:ext>
            </a:extLst>
          </p:cNvPr>
          <p:cNvPicPr>
            <a:picLocks noChangeAspect="1"/>
          </p:cNvPicPr>
          <p:nvPr/>
        </p:nvPicPr>
        <p:blipFill>
          <a:blip r:embed="rId9"/>
          <a:stretch>
            <a:fillRect/>
          </a:stretch>
        </p:blipFill>
        <p:spPr>
          <a:xfrm>
            <a:off x="5485104" y="1793836"/>
            <a:ext cx="3638213" cy="2076738"/>
          </a:xfrm>
          <a:prstGeom prst="rect">
            <a:avLst/>
          </a:prstGeom>
        </p:spPr>
      </p:pic>
    </p:spTree>
    <p:extLst>
      <p:ext uri="{BB962C8B-B14F-4D97-AF65-F5344CB8AC3E}">
        <p14:creationId xmlns:p14="http://schemas.microsoft.com/office/powerpoint/2010/main" val="1860289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900966955"/>
              </p:ext>
            </p:extLst>
          </p:nvPr>
        </p:nvGraphicFramePr>
        <p:xfrm>
          <a:off x="131595" y="421533"/>
          <a:ext cx="8961607" cy="48921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999747" y="275617"/>
            <a:ext cx="3593658" cy="400110"/>
          </a:xfrm>
          <a:prstGeom prst="rect">
            <a:avLst/>
          </a:prstGeom>
          <a:noFill/>
        </p:spPr>
        <p:txBody>
          <a:bodyPr wrap="square" rtlCol="0">
            <a:spAutoFit/>
          </a:bodyPr>
          <a:lstStyle/>
          <a:p>
            <a:pPr defTabSz="914400"/>
            <a:r>
              <a:rPr lang="en-GB" sz="2000" b="1" dirty="0">
                <a:solidFill>
                  <a:prstClr val="black"/>
                </a:solidFill>
                <a:latin typeface="Arial" panose="020B0604020202020204" pitchFamily="34" charset="0"/>
                <a:cs typeface="Arial" panose="020B0604020202020204" pitchFamily="34" charset="0"/>
              </a:rPr>
              <a:t>Improvement opportunities</a:t>
            </a:r>
          </a:p>
        </p:txBody>
      </p:sp>
    </p:spTree>
    <p:extLst>
      <p:ext uri="{BB962C8B-B14F-4D97-AF65-F5344CB8AC3E}">
        <p14:creationId xmlns:p14="http://schemas.microsoft.com/office/powerpoint/2010/main" val="135979480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3532</TotalTime>
  <Words>524</Words>
  <Application>Microsoft Macintosh PowerPoint</Application>
  <PresentationFormat>On-screen Show (4:3)</PresentationFormat>
  <Paragraphs>73</Paragraphs>
  <Slides>2</Slides>
  <Notes>1</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1_Office Theme</vt:lpstr>
      <vt:lpstr>2_Office Theme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Innes James</dc:creator>
  <cp:lastModifiedBy>KOTESHWARA MURALIDHARA</cp:lastModifiedBy>
  <cp:revision>67</cp:revision>
  <cp:lastPrinted>2019-11-28T12:32:25Z</cp:lastPrinted>
  <dcterms:created xsi:type="dcterms:W3CDTF">2017-11-22T09:50:57Z</dcterms:created>
  <dcterms:modified xsi:type="dcterms:W3CDTF">2020-07-01T22:32:43Z</dcterms:modified>
</cp:coreProperties>
</file>